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0948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2"/>
    <p:restoredTop sz="85156"/>
  </p:normalViewPr>
  <p:slideViewPr>
    <p:cSldViewPr snapToGrid="0" snapToObjects="1">
      <p:cViewPr varScale="1">
        <p:scale>
          <a:sx n="93" d="100"/>
          <a:sy n="93" d="100"/>
        </p:scale>
        <p:origin x="40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3/22/24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3/22/24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emifiguigui/Final-Project.gi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mifiguigui/Final-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mifiguigui/Final-Project/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mifiguigui/Final-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mifiguigui/Final-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mifiguigui/Final-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mifiguigui/Final-Project/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github.com/remifiguigui/Final-Project.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emifiguigui/Final-Project/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mifiguigui/Final-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1477328"/>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Rémi</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Figuigui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22/03/2024</a:t>
            </a:r>
          </a:p>
          <a:p>
            <a:r>
              <a:rPr lang="en-US" dirty="0">
                <a:solidFill>
                  <a:schemeClr val="bg1"/>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https://github.com/remifiguigui/Final-Project.git</a:t>
            </a:r>
            <a:endParaRPr lang="en-US"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lang="fr-FR" sz="2000" spc="-15" dirty="0" err="1">
                <a:solidFill>
                  <a:srgbClr val="404040"/>
                </a:solidFill>
                <a:latin typeface="Carlito"/>
                <a:cs typeface="Carlito"/>
              </a:rPr>
              <a:t>We</a:t>
            </a:r>
            <a:r>
              <a:rPr lang="fr-FR" sz="2000" spc="-15" dirty="0">
                <a:solidFill>
                  <a:srgbClr val="404040"/>
                </a:solidFill>
                <a:latin typeface="Carlito"/>
                <a:cs typeface="Carlito"/>
              </a:rPr>
              <a:t> </a:t>
            </a:r>
            <a:r>
              <a:rPr lang="fr-FR" sz="2000" spc="-15" dirty="0" err="1">
                <a:solidFill>
                  <a:srgbClr val="404040"/>
                </a:solidFill>
                <a:latin typeface="Carlito"/>
                <a:cs typeface="Carlito"/>
              </a:rPr>
              <a:t>created</a:t>
            </a:r>
            <a:r>
              <a:rPr lang="fr-FR" sz="2000" spc="-15" dirty="0">
                <a:solidFill>
                  <a:srgbClr val="404040"/>
                </a:solidFill>
                <a:latin typeface="Carlito"/>
                <a:cs typeface="Carlito"/>
              </a:rPr>
              <a:t>  </a:t>
            </a:r>
            <a:r>
              <a:rPr lang="fr-FR" sz="2000" dirty="0">
                <a:solidFill>
                  <a:srgbClr val="404040"/>
                </a:solidFill>
                <a:latin typeface="Carlito"/>
                <a:cs typeface="Carlito"/>
              </a:rPr>
              <a:t>a </a:t>
            </a:r>
            <a:r>
              <a:rPr lang="fr-FR" sz="2000" spc="-5" dirty="0">
                <a:solidFill>
                  <a:srgbClr val="404040"/>
                </a:solidFill>
                <a:latin typeface="Carlito"/>
                <a:cs typeface="Carlito"/>
              </a:rPr>
              <a:t>training label </a:t>
            </a:r>
            <a:r>
              <a:rPr lang="fr-FR" sz="2000" dirty="0" err="1">
                <a:solidFill>
                  <a:srgbClr val="404040"/>
                </a:solidFill>
                <a:latin typeface="Carlito"/>
                <a:cs typeface="Carlito"/>
              </a:rPr>
              <a:t>with</a:t>
            </a:r>
            <a:r>
              <a:rPr lang="fr-FR" sz="2000" dirty="0">
                <a:solidFill>
                  <a:srgbClr val="404040"/>
                </a:solidFill>
                <a:latin typeface="Carlito"/>
                <a:cs typeface="Carlito"/>
              </a:rPr>
              <a:t> </a:t>
            </a:r>
            <a:r>
              <a:rPr lang="fr-FR" sz="2000" spc="-5" dirty="0">
                <a:solidFill>
                  <a:srgbClr val="404040"/>
                </a:solidFill>
                <a:latin typeface="Carlito"/>
                <a:cs typeface="Carlito"/>
              </a:rPr>
              <a:t>landing </a:t>
            </a:r>
            <a:r>
              <a:rPr lang="fr-FR" sz="2000" spc="-15" dirty="0" err="1">
                <a:solidFill>
                  <a:srgbClr val="404040"/>
                </a:solidFill>
                <a:latin typeface="Carlito"/>
                <a:cs typeface="Carlito"/>
              </a:rPr>
              <a:t>outcomes</a:t>
            </a:r>
            <a:r>
              <a:rPr lang="fr-FR" sz="2000" spc="-15" dirty="0">
                <a:solidFill>
                  <a:srgbClr val="404040"/>
                </a:solidFill>
                <a:latin typeface="Carlito"/>
                <a:cs typeface="Carlito"/>
              </a:rPr>
              <a:t> </a:t>
            </a:r>
            <a:r>
              <a:rPr lang="fr-FR" sz="2000" spc="-5" dirty="0" err="1">
                <a:solidFill>
                  <a:srgbClr val="404040"/>
                </a:solidFill>
                <a:latin typeface="Carlito"/>
                <a:cs typeface="Carlito"/>
              </a:rPr>
              <a:t>where</a:t>
            </a:r>
            <a:r>
              <a:rPr lang="fr-FR" sz="2000" spc="-5" dirty="0">
                <a:solidFill>
                  <a:srgbClr val="404040"/>
                </a:solidFill>
                <a:latin typeface="Carlito"/>
                <a:cs typeface="Carlito"/>
              </a:rPr>
              <a:t> </a:t>
            </a:r>
            <a:r>
              <a:rPr lang="fr-FR" sz="2000" spc="-5" dirty="0" err="1">
                <a:solidFill>
                  <a:srgbClr val="404040"/>
                </a:solidFill>
                <a:latin typeface="Carlito"/>
                <a:cs typeface="Carlito"/>
              </a:rPr>
              <a:t>successful</a:t>
            </a:r>
            <a:r>
              <a:rPr lang="fr-FR" sz="2000" spc="-5" dirty="0">
                <a:solidFill>
                  <a:srgbClr val="404040"/>
                </a:solidFill>
                <a:latin typeface="Carlito"/>
                <a:cs typeface="Carlito"/>
              </a:rPr>
              <a:t> </a:t>
            </a:r>
            <a:r>
              <a:rPr lang="fr-FR" sz="2000" dirty="0">
                <a:solidFill>
                  <a:srgbClr val="404040"/>
                </a:solidFill>
                <a:latin typeface="Carlito"/>
                <a:cs typeface="Carlito"/>
              </a:rPr>
              <a:t>= 1 &amp; </a:t>
            </a:r>
            <a:r>
              <a:rPr lang="fr-FR" sz="2000" spc="-15" dirty="0" err="1">
                <a:solidFill>
                  <a:srgbClr val="404040"/>
                </a:solidFill>
                <a:latin typeface="Carlito"/>
                <a:cs typeface="Carlito"/>
              </a:rPr>
              <a:t>failure</a:t>
            </a:r>
            <a:r>
              <a:rPr lang="fr-FR" sz="2000" spc="-15" dirty="0">
                <a:solidFill>
                  <a:srgbClr val="404040"/>
                </a:solidFill>
                <a:latin typeface="Carlito"/>
                <a:cs typeface="Carlito"/>
              </a:rPr>
              <a:t> </a:t>
            </a:r>
            <a:r>
              <a:rPr lang="fr-FR" sz="2000" dirty="0">
                <a:solidFill>
                  <a:srgbClr val="404040"/>
                </a:solidFill>
                <a:latin typeface="Carlito"/>
                <a:cs typeface="Carlito"/>
              </a:rPr>
              <a:t>=</a:t>
            </a:r>
            <a:r>
              <a:rPr lang="fr-FR" sz="2000" spc="-85" dirty="0">
                <a:solidFill>
                  <a:srgbClr val="404040"/>
                </a:solidFill>
                <a:latin typeface="Carlito"/>
                <a:cs typeface="Carlito"/>
              </a:rPr>
              <a:t> </a:t>
            </a:r>
            <a:r>
              <a:rPr lang="fr-FR" sz="2000" dirty="0">
                <a:solidFill>
                  <a:srgbClr val="404040"/>
                </a:solidFill>
                <a:latin typeface="Carlito"/>
                <a:cs typeface="Carlito"/>
              </a:rPr>
              <a:t>0.</a:t>
            </a:r>
            <a:endParaRPr lang="fr-FR" sz="2000" dirty="0">
              <a:latin typeface="Carlito"/>
              <a:cs typeface="Carlito"/>
            </a:endParaRPr>
          </a:p>
          <a:p>
            <a:pPr marL="16510">
              <a:lnSpc>
                <a:spcPct val="100000"/>
              </a:lnSpc>
              <a:spcBef>
                <a:spcPts val="1175"/>
              </a:spcBef>
            </a:pPr>
            <a:r>
              <a:rPr lang="fr-FR" sz="2000" dirty="0">
                <a:solidFill>
                  <a:srgbClr val="404040"/>
                </a:solidFill>
                <a:latin typeface="Carlito"/>
                <a:cs typeface="Carlito"/>
              </a:rPr>
              <a:t>The </a:t>
            </a:r>
            <a:r>
              <a:rPr lang="fr-FR" sz="2000" dirty="0" err="1">
                <a:solidFill>
                  <a:srgbClr val="404040"/>
                </a:solidFill>
                <a:latin typeface="Carlito"/>
                <a:cs typeface="Carlito"/>
              </a:rPr>
              <a:t>outcome</a:t>
            </a:r>
            <a:r>
              <a:rPr lang="fr-FR" sz="2000" spc="-75" dirty="0">
                <a:solidFill>
                  <a:srgbClr val="404040"/>
                </a:solidFill>
                <a:latin typeface="Carlito"/>
                <a:cs typeface="Carlito"/>
              </a:rPr>
              <a:t> </a:t>
            </a:r>
            <a:r>
              <a:rPr lang="fr-FR" sz="2000" dirty="0" err="1">
                <a:solidFill>
                  <a:srgbClr val="404040"/>
                </a:solidFill>
                <a:latin typeface="Carlito"/>
                <a:cs typeface="Carlito"/>
              </a:rPr>
              <a:t>column</a:t>
            </a:r>
            <a:r>
              <a:rPr lang="fr-FR" sz="2000" spc="-45" dirty="0">
                <a:solidFill>
                  <a:srgbClr val="404040"/>
                </a:solidFill>
                <a:latin typeface="Carlito"/>
                <a:cs typeface="Carlito"/>
              </a:rPr>
              <a:t> </a:t>
            </a:r>
            <a:r>
              <a:rPr lang="fr-FR" sz="2000" spc="-5" dirty="0">
                <a:solidFill>
                  <a:srgbClr val="404040"/>
                </a:solidFill>
                <a:latin typeface="Carlito"/>
                <a:cs typeface="Carlito"/>
              </a:rPr>
              <a:t>has</a:t>
            </a:r>
            <a:r>
              <a:rPr lang="fr-FR" sz="2000" spc="-40" dirty="0">
                <a:solidFill>
                  <a:srgbClr val="404040"/>
                </a:solidFill>
                <a:latin typeface="Carlito"/>
                <a:cs typeface="Carlito"/>
              </a:rPr>
              <a:t> </a:t>
            </a:r>
            <a:r>
              <a:rPr lang="fr-FR" sz="2000" spc="-10" dirty="0" err="1">
                <a:solidFill>
                  <a:srgbClr val="404040"/>
                </a:solidFill>
                <a:latin typeface="Carlito"/>
                <a:cs typeface="Carlito"/>
              </a:rPr>
              <a:t>two</a:t>
            </a:r>
            <a:r>
              <a:rPr lang="fr-FR" sz="2000" spc="-25" dirty="0">
                <a:solidFill>
                  <a:srgbClr val="404040"/>
                </a:solidFill>
                <a:latin typeface="Carlito"/>
                <a:cs typeface="Carlito"/>
              </a:rPr>
              <a:t> </a:t>
            </a:r>
            <a:r>
              <a:rPr lang="fr-FR" sz="2000" dirty="0">
                <a:solidFill>
                  <a:srgbClr val="404040"/>
                </a:solidFill>
                <a:latin typeface="Carlito"/>
                <a:cs typeface="Carlito"/>
              </a:rPr>
              <a:t>components:</a:t>
            </a:r>
            <a:r>
              <a:rPr lang="fr-FR" sz="2000" spc="-75" dirty="0">
                <a:solidFill>
                  <a:srgbClr val="404040"/>
                </a:solidFill>
                <a:latin typeface="Carlito"/>
                <a:cs typeface="Carlito"/>
              </a:rPr>
              <a:t> </a:t>
            </a:r>
            <a:r>
              <a:rPr lang="fr-FR" sz="2000" dirty="0">
                <a:solidFill>
                  <a:srgbClr val="404040"/>
                </a:solidFill>
                <a:latin typeface="Carlito"/>
                <a:cs typeface="Carlito"/>
              </a:rPr>
              <a:t>‘Mission</a:t>
            </a:r>
            <a:r>
              <a:rPr lang="fr-FR" sz="2000" spc="5" dirty="0">
                <a:solidFill>
                  <a:srgbClr val="404040"/>
                </a:solidFill>
                <a:latin typeface="Carlito"/>
                <a:cs typeface="Carlito"/>
              </a:rPr>
              <a:t> </a:t>
            </a:r>
            <a:r>
              <a:rPr lang="fr-FR" sz="2000" spc="-5" dirty="0" err="1">
                <a:solidFill>
                  <a:srgbClr val="404040"/>
                </a:solidFill>
                <a:latin typeface="Carlito"/>
                <a:cs typeface="Carlito"/>
              </a:rPr>
              <a:t>Outcome</a:t>
            </a:r>
            <a:r>
              <a:rPr lang="fr-FR" sz="2000" spc="-5" dirty="0">
                <a:solidFill>
                  <a:srgbClr val="404040"/>
                </a:solidFill>
                <a:latin typeface="Carlito"/>
                <a:cs typeface="Carlito"/>
              </a:rPr>
              <a:t>’</a:t>
            </a:r>
            <a:r>
              <a:rPr lang="fr-FR" sz="2000" spc="-65" dirty="0">
                <a:solidFill>
                  <a:srgbClr val="404040"/>
                </a:solidFill>
                <a:latin typeface="Carlito"/>
                <a:cs typeface="Carlito"/>
              </a:rPr>
              <a:t> </a:t>
            </a:r>
            <a:r>
              <a:rPr lang="fr-FR" sz="2000" dirty="0">
                <a:solidFill>
                  <a:srgbClr val="404040"/>
                </a:solidFill>
                <a:latin typeface="Carlito"/>
                <a:cs typeface="Carlito"/>
              </a:rPr>
              <a:t>‘Landing</a:t>
            </a:r>
            <a:r>
              <a:rPr lang="fr-FR" sz="2000" spc="-50" dirty="0">
                <a:solidFill>
                  <a:srgbClr val="404040"/>
                </a:solidFill>
                <a:latin typeface="Carlito"/>
                <a:cs typeface="Carlito"/>
              </a:rPr>
              <a:t> </a:t>
            </a:r>
            <a:r>
              <a:rPr lang="fr-FR" sz="2000" spc="-5" dirty="0">
                <a:solidFill>
                  <a:srgbClr val="404040"/>
                </a:solidFill>
                <a:latin typeface="Carlito"/>
                <a:cs typeface="Carlito"/>
              </a:rPr>
              <a:t>Location’</a:t>
            </a:r>
            <a:endParaRPr lang="fr-FR" sz="2000" dirty="0">
              <a:latin typeface="Carlito"/>
              <a:cs typeface="Carlito"/>
            </a:endParaRPr>
          </a:p>
          <a:p>
            <a:pPr marL="16510" marR="5080">
              <a:lnSpc>
                <a:spcPct val="150000"/>
              </a:lnSpc>
              <a:spcBef>
                <a:spcPts val="290"/>
              </a:spcBef>
            </a:pPr>
            <a:r>
              <a:rPr lang="fr-FR" sz="2000" dirty="0">
                <a:solidFill>
                  <a:srgbClr val="404040"/>
                </a:solidFill>
                <a:latin typeface="Carlito"/>
                <a:cs typeface="Carlito"/>
              </a:rPr>
              <a:t>The new </a:t>
            </a:r>
            <a:r>
              <a:rPr lang="fr-FR" sz="2000" spc="-5" dirty="0">
                <a:solidFill>
                  <a:srgbClr val="404040"/>
                </a:solidFill>
                <a:latin typeface="Carlito"/>
                <a:cs typeface="Carlito"/>
              </a:rPr>
              <a:t>training </a:t>
            </a:r>
            <a:r>
              <a:rPr lang="fr-FR" sz="2000" dirty="0">
                <a:solidFill>
                  <a:srgbClr val="404040"/>
                </a:solidFill>
                <a:latin typeface="Carlito"/>
                <a:cs typeface="Carlito"/>
              </a:rPr>
              <a:t>label </a:t>
            </a:r>
            <a:r>
              <a:rPr lang="fr-FR" sz="2000" dirty="0" err="1">
                <a:solidFill>
                  <a:srgbClr val="404040"/>
                </a:solidFill>
                <a:latin typeface="Carlito"/>
                <a:cs typeface="Carlito"/>
              </a:rPr>
              <a:t>column</a:t>
            </a:r>
            <a:r>
              <a:rPr lang="fr-FR" sz="2000" dirty="0">
                <a:solidFill>
                  <a:srgbClr val="404040"/>
                </a:solidFill>
                <a:latin typeface="Carlito"/>
                <a:cs typeface="Carlito"/>
              </a:rPr>
              <a:t> </a:t>
            </a:r>
            <a:r>
              <a:rPr lang="fr-FR" sz="2000" spc="-15" dirty="0">
                <a:solidFill>
                  <a:srgbClr val="404040"/>
                </a:solidFill>
                <a:latin typeface="Carlito"/>
                <a:cs typeface="Carlito"/>
              </a:rPr>
              <a:t>‘class’ </a:t>
            </a:r>
            <a:r>
              <a:rPr lang="fr-FR" sz="2000" spc="-5" dirty="0" err="1">
                <a:solidFill>
                  <a:srgbClr val="404040"/>
                </a:solidFill>
                <a:latin typeface="Carlito"/>
                <a:cs typeface="Carlito"/>
              </a:rPr>
              <a:t>with</a:t>
            </a:r>
            <a:r>
              <a:rPr lang="fr-FR" sz="2000" spc="-5" dirty="0">
                <a:solidFill>
                  <a:srgbClr val="404040"/>
                </a:solidFill>
                <a:latin typeface="Carlito"/>
                <a:cs typeface="Carlito"/>
              </a:rPr>
              <a:t> </a:t>
            </a:r>
            <a:r>
              <a:rPr lang="fr-FR" sz="2000" dirty="0">
                <a:solidFill>
                  <a:srgbClr val="404040"/>
                </a:solidFill>
                <a:latin typeface="Carlito"/>
                <a:cs typeface="Carlito"/>
              </a:rPr>
              <a:t>a </a:t>
            </a:r>
            <a:r>
              <a:rPr lang="fr-FR" sz="2000" spc="-5" dirty="0">
                <a:solidFill>
                  <a:srgbClr val="404040"/>
                </a:solidFill>
                <a:latin typeface="Carlito"/>
                <a:cs typeface="Carlito"/>
              </a:rPr>
              <a:t>value of </a:t>
            </a:r>
            <a:r>
              <a:rPr lang="fr-FR" sz="2000" dirty="0">
                <a:solidFill>
                  <a:srgbClr val="404040"/>
                </a:solidFill>
                <a:latin typeface="Carlito"/>
                <a:cs typeface="Carlito"/>
              </a:rPr>
              <a:t>1 </a:t>
            </a:r>
            <a:r>
              <a:rPr lang="fr-FR" sz="2000" spc="-5" dirty="0">
                <a:solidFill>
                  <a:srgbClr val="404040"/>
                </a:solidFill>
                <a:latin typeface="Carlito"/>
                <a:cs typeface="Carlito"/>
              </a:rPr>
              <a:t>if </a:t>
            </a:r>
            <a:r>
              <a:rPr lang="fr-FR" sz="2000" dirty="0">
                <a:solidFill>
                  <a:srgbClr val="404040"/>
                </a:solidFill>
                <a:latin typeface="Carlito"/>
                <a:cs typeface="Carlito"/>
              </a:rPr>
              <a:t>‘Mission </a:t>
            </a:r>
            <a:r>
              <a:rPr lang="fr-FR" sz="2000" spc="-5" dirty="0" err="1">
                <a:solidFill>
                  <a:srgbClr val="404040"/>
                </a:solidFill>
                <a:latin typeface="Carlito"/>
                <a:cs typeface="Carlito"/>
              </a:rPr>
              <a:t>Outcome</a:t>
            </a:r>
            <a:r>
              <a:rPr lang="fr-FR" sz="2000" spc="-5" dirty="0">
                <a:solidFill>
                  <a:srgbClr val="404040"/>
                </a:solidFill>
                <a:latin typeface="Carlito"/>
                <a:cs typeface="Carlito"/>
              </a:rPr>
              <a:t>’ </a:t>
            </a:r>
            <a:r>
              <a:rPr lang="fr-FR" sz="2000" spc="-5" dirty="0" err="1">
                <a:solidFill>
                  <a:srgbClr val="404040"/>
                </a:solidFill>
                <a:latin typeface="Carlito"/>
                <a:cs typeface="Carlito"/>
              </a:rPr>
              <a:t>is</a:t>
            </a:r>
            <a:r>
              <a:rPr lang="fr-FR" sz="2000" spc="-5" dirty="0">
                <a:solidFill>
                  <a:srgbClr val="404040"/>
                </a:solidFill>
                <a:latin typeface="Carlito"/>
                <a:cs typeface="Carlito"/>
              </a:rPr>
              <a:t> </a:t>
            </a:r>
            <a:r>
              <a:rPr lang="fr-FR" sz="2000" spc="-30" dirty="0" err="1">
                <a:solidFill>
                  <a:srgbClr val="404040"/>
                </a:solidFill>
                <a:latin typeface="Carlito"/>
                <a:cs typeface="Carlito"/>
              </a:rPr>
              <a:t>True</a:t>
            </a:r>
            <a:r>
              <a:rPr lang="fr-FR" sz="2000" spc="-30" dirty="0">
                <a:solidFill>
                  <a:srgbClr val="404040"/>
                </a:solidFill>
                <a:latin typeface="Carlito"/>
                <a:cs typeface="Carlito"/>
              </a:rPr>
              <a:t> </a:t>
            </a:r>
            <a:r>
              <a:rPr lang="fr-FR" sz="2000" dirty="0">
                <a:solidFill>
                  <a:srgbClr val="404040"/>
                </a:solidFill>
                <a:latin typeface="Carlito"/>
                <a:cs typeface="Carlito"/>
              </a:rPr>
              <a:t>and 0 </a:t>
            </a:r>
            <a:r>
              <a:rPr lang="fr-FR" sz="2000" spc="-5" dirty="0" err="1">
                <a:solidFill>
                  <a:srgbClr val="404040"/>
                </a:solidFill>
                <a:latin typeface="Carlito"/>
                <a:cs typeface="Carlito"/>
              </a:rPr>
              <a:t>otherwise</a:t>
            </a:r>
            <a:r>
              <a:rPr lang="fr-FR" sz="2000" spc="-5" dirty="0">
                <a:solidFill>
                  <a:srgbClr val="404040"/>
                </a:solidFill>
                <a:latin typeface="Carlito"/>
                <a:cs typeface="Carlito"/>
              </a:rPr>
              <a:t>.  </a:t>
            </a:r>
          </a:p>
          <a:p>
            <a:pPr marL="16510" marR="5080">
              <a:lnSpc>
                <a:spcPct val="150000"/>
              </a:lnSpc>
              <a:spcBef>
                <a:spcPts val="290"/>
              </a:spcBef>
            </a:pPr>
            <a:r>
              <a:rPr lang="fr-FR" sz="2000" u="heavy" spc="-20" dirty="0">
                <a:solidFill>
                  <a:srgbClr val="404040"/>
                </a:solidFill>
                <a:uFill>
                  <a:solidFill>
                    <a:srgbClr val="404040"/>
                  </a:solidFill>
                </a:uFill>
                <a:latin typeface="Carlito"/>
                <a:cs typeface="Carlito"/>
              </a:rPr>
              <a:t>Value </a:t>
            </a:r>
            <a:r>
              <a:rPr lang="fr-FR" sz="2000" u="heavy" dirty="0">
                <a:solidFill>
                  <a:srgbClr val="404040"/>
                </a:solidFill>
                <a:uFill>
                  <a:solidFill>
                    <a:srgbClr val="404040"/>
                  </a:solidFill>
                </a:uFill>
                <a:latin typeface="Carlito"/>
                <a:cs typeface="Carlito"/>
              </a:rPr>
              <a:t>Mapping:</a:t>
            </a:r>
            <a:endParaRPr lang="fr-FR" sz="2000" dirty="0">
              <a:latin typeface="Carlito"/>
              <a:cs typeface="Carlito"/>
            </a:endParaRPr>
          </a:p>
          <a:p>
            <a:pPr marL="16510">
              <a:lnSpc>
                <a:spcPct val="100000"/>
              </a:lnSpc>
              <a:spcBef>
                <a:spcPts val="1275"/>
              </a:spcBef>
            </a:pPr>
            <a:r>
              <a:rPr lang="fr-FR" sz="2000" spc="-30" dirty="0" err="1">
                <a:solidFill>
                  <a:srgbClr val="404040"/>
                </a:solidFill>
                <a:latin typeface="Carlito"/>
                <a:cs typeface="Carlito"/>
              </a:rPr>
              <a:t>True</a:t>
            </a:r>
            <a:r>
              <a:rPr lang="fr-FR" sz="2000" spc="-30" dirty="0">
                <a:solidFill>
                  <a:srgbClr val="404040"/>
                </a:solidFill>
                <a:latin typeface="Carlito"/>
                <a:cs typeface="Carlito"/>
              </a:rPr>
              <a:t> </a:t>
            </a:r>
            <a:r>
              <a:rPr lang="fr-FR" sz="2000" dirty="0">
                <a:solidFill>
                  <a:srgbClr val="404040"/>
                </a:solidFill>
                <a:latin typeface="Carlito"/>
                <a:cs typeface="Carlito"/>
              </a:rPr>
              <a:t>ASDS, </a:t>
            </a:r>
            <a:r>
              <a:rPr lang="fr-FR" sz="2000" spc="-30" dirty="0" err="1">
                <a:solidFill>
                  <a:srgbClr val="404040"/>
                </a:solidFill>
                <a:latin typeface="Carlito"/>
                <a:cs typeface="Carlito"/>
              </a:rPr>
              <a:t>True</a:t>
            </a:r>
            <a:r>
              <a:rPr lang="fr-FR" sz="2000" spc="-30" dirty="0">
                <a:solidFill>
                  <a:srgbClr val="404040"/>
                </a:solidFill>
                <a:latin typeface="Carlito"/>
                <a:cs typeface="Carlito"/>
              </a:rPr>
              <a:t> </a:t>
            </a:r>
            <a:r>
              <a:rPr lang="fr-FR" sz="2000" spc="-10" dirty="0">
                <a:solidFill>
                  <a:srgbClr val="404040"/>
                </a:solidFill>
                <a:latin typeface="Carlito"/>
                <a:cs typeface="Carlito"/>
              </a:rPr>
              <a:t>RTLS, </a:t>
            </a:r>
            <a:r>
              <a:rPr lang="fr-FR" sz="2000" dirty="0">
                <a:solidFill>
                  <a:srgbClr val="404040"/>
                </a:solidFill>
                <a:latin typeface="Carlito"/>
                <a:cs typeface="Carlito"/>
              </a:rPr>
              <a:t>&amp; </a:t>
            </a:r>
            <a:r>
              <a:rPr lang="fr-FR" sz="2000" spc="-30" dirty="0" err="1">
                <a:solidFill>
                  <a:srgbClr val="404040"/>
                </a:solidFill>
                <a:latin typeface="Carlito"/>
                <a:cs typeface="Carlito"/>
              </a:rPr>
              <a:t>True</a:t>
            </a:r>
            <a:r>
              <a:rPr lang="fr-FR" sz="2000" spc="-30" dirty="0">
                <a:solidFill>
                  <a:srgbClr val="404040"/>
                </a:solidFill>
                <a:latin typeface="Carlito"/>
                <a:cs typeface="Carlito"/>
              </a:rPr>
              <a:t> </a:t>
            </a:r>
            <a:r>
              <a:rPr lang="fr-FR" sz="2000" dirty="0" err="1">
                <a:solidFill>
                  <a:srgbClr val="404040"/>
                </a:solidFill>
                <a:latin typeface="Carlito"/>
                <a:cs typeface="Carlito"/>
              </a:rPr>
              <a:t>Ocean</a:t>
            </a:r>
            <a:r>
              <a:rPr lang="fr-FR" sz="2000" dirty="0">
                <a:solidFill>
                  <a:srgbClr val="404040"/>
                </a:solidFill>
                <a:latin typeface="Carlito"/>
                <a:cs typeface="Carlito"/>
              </a:rPr>
              <a:t> – </a:t>
            </a:r>
            <a:r>
              <a:rPr lang="fr-FR" sz="2000" spc="-10" dirty="0">
                <a:solidFill>
                  <a:srgbClr val="404040"/>
                </a:solidFill>
                <a:latin typeface="Carlito"/>
                <a:cs typeface="Carlito"/>
              </a:rPr>
              <a:t>set to </a:t>
            </a:r>
            <a:r>
              <a:rPr lang="fr-FR" sz="2000" spc="-5" dirty="0">
                <a:solidFill>
                  <a:srgbClr val="404040"/>
                </a:solidFill>
                <a:latin typeface="Carlito"/>
                <a:cs typeface="Carlito"/>
              </a:rPr>
              <a:t>-&gt;</a:t>
            </a:r>
            <a:r>
              <a:rPr lang="fr-FR" sz="2000" spc="-80" dirty="0">
                <a:solidFill>
                  <a:srgbClr val="404040"/>
                </a:solidFill>
                <a:latin typeface="Carlito"/>
                <a:cs typeface="Carlito"/>
              </a:rPr>
              <a:t> </a:t>
            </a:r>
            <a:r>
              <a:rPr lang="fr-FR" sz="2000" dirty="0">
                <a:solidFill>
                  <a:srgbClr val="404040"/>
                </a:solidFill>
                <a:latin typeface="Carlito"/>
                <a:cs typeface="Carlito"/>
              </a:rPr>
              <a:t>1</a:t>
            </a:r>
            <a:endParaRPr lang="fr-FR" sz="2000" dirty="0">
              <a:latin typeface="Carlito"/>
              <a:cs typeface="Carlito"/>
            </a:endParaRPr>
          </a:p>
          <a:p>
            <a:pPr marL="16510">
              <a:lnSpc>
                <a:spcPct val="100000"/>
              </a:lnSpc>
              <a:spcBef>
                <a:spcPts val="1200"/>
              </a:spcBef>
            </a:pPr>
            <a:r>
              <a:rPr lang="fr-FR" sz="2000" dirty="0">
                <a:solidFill>
                  <a:srgbClr val="404040"/>
                </a:solidFill>
                <a:latin typeface="Carlito"/>
                <a:cs typeface="Carlito"/>
              </a:rPr>
              <a:t>None None, </a:t>
            </a:r>
            <a:r>
              <a:rPr lang="fr-FR" sz="2000" spc="-15" dirty="0">
                <a:solidFill>
                  <a:srgbClr val="404040"/>
                </a:solidFill>
                <a:latin typeface="Carlito"/>
                <a:cs typeface="Carlito"/>
              </a:rPr>
              <a:t>False </a:t>
            </a:r>
            <a:r>
              <a:rPr lang="fr-FR" sz="2000" dirty="0">
                <a:solidFill>
                  <a:srgbClr val="404040"/>
                </a:solidFill>
                <a:latin typeface="Carlito"/>
                <a:cs typeface="Carlito"/>
              </a:rPr>
              <a:t>ASDS, None ASDS, </a:t>
            </a:r>
            <a:r>
              <a:rPr lang="fr-FR" sz="2000" spc="-15" dirty="0">
                <a:solidFill>
                  <a:srgbClr val="404040"/>
                </a:solidFill>
                <a:latin typeface="Carlito"/>
                <a:cs typeface="Carlito"/>
              </a:rPr>
              <a:t>False </a:t>
            </a:r>
            <a:r>
              <a:rPr lang="fr-FR" sz="2000" dirty="0" err="1">
                <a:solidFill>
                  <a:srgbClr val="404040"/>
                </a:solidFill>
                <a:latin typeface="Carlito"/>
                <a:cs typeface="Carlito"/>
              </a:rPr>
              <a:t>Ocean</a:t>
            </a:r>
            <a:r>
              <a:rPr lang="fr-FR" sz="2000" dirty="0">
                <a:solidFill>
                  <a:srgbClr val="404040"/>
                </a:solidFill>
                <a:latin typeface="Carlito"/>
                <a:cs typeface="Carlito"/>
              </a:rPr>
              <a:t>, </a:t>
            </a:r>
            <a:r>
              <a:rPr lang="fr-FR" sz="2000" spc="-15" dirty="0">
                <a:solidFill>
                  <a:srgbClr val="404040"/>
                </a:solidFill>
                <a:latin typeface="Carlito"/>
                <a:cs typeface="Carlito"/>
              </a:rPr>
              <a:t>False </a:t>
            </a:r>
            <a:r>
              <a:rPr lang="fr-FR" sz="2000" spc="-10" dirty="0">
                <a:solidFill>
                  <a:srgbClr val="404040"/>
                </a:solidFill>
                <a:latin typeface="Carlito"/>
                <a:cs typeface="Carlito"/>
              </a:rPr>
              <a:t>RTLS </a:t>
            </a:r>
            <a:r>
              <a:rPr lang="fr-FR" sz="2000" dirty="0">
                <a:solidFill>
                  <a:srgbClr val="404040"/>
                </a:solidFill>
                <a:latin typeface="Carlito"/>
                <a:cs typeface="Carlito"/>
              </a:rPr>
              <a:t>– </a:t>
            </a:r>
            <a:r>
              <a:rPr lang="fr-FR" sz="2000" spc="-10" dirty="0">
                <a:solidFill>
                  <a:srgbClr val="404040"/>
                </a:solidFill>
                <a:latin typeface="Carlito"/>
                <a:cs typeface="Carlito"/>
              </a:rPr>
              <a:t>set to </a:t>
            </a:r>
            <a:r>
              <a:rPr lang="fr-FR" sz="2000" spc="-5" dirty="0">
                <a:solidFill>
                  <a:srgbClr val="404040"/>
                </a:solidFill>
                <a:latin typeface="Carlito"/>
                <a:cs typeface="Carlito"/>
              </a:rPr>
              <a:t>-&gt;</a:t>
            </a:r>
            <a:r>
              <a:rPr lang="fr-FR" sz="2000" spc="-105" dirty="0">
                <a:solidFill>
                  <a:srgbClr val="404040"/>
                </a:solidFill>
                <a:latin typeface="Carlito"/>
                <a:cs typeface="Carlito"/>
              </a:rPr>
              <a:t> </a:t>
            </a:r>
            <a:r>
              <a:rPr lang="fr-FR" sz="2000" dirty="0">
                <a:solidFill>
                  <a:srgbClr val="404040"/>
                </a:solidFill>
                <a:latin typeface="Carlito"/>
                <a:cs typeface="Carlito"/>
              </a:rPr>
              <a:t>0</a:t>
            </a:r>
          </a:p>
          <a:p>
            <a:pPr marL="16510">
              <a:lnSpc>
                <a:spcPct val="100000"/>
              </a:lnSpc>
              <a:spcBef>
                <a:spcPts val="1200"/>
              </a:spcBef>
            </a:pPr>
            <a:r>
              <a:rPr lang="fr-FR" sz="2000" dirty="0">
                <a:latin typeface="Carlito"/>
                <a:cs typeface="Carlito"/>
                <a:hlinkClick r:id="rId3"/>
              </a:rPr>
              <a:t>https://github.com/remifiguigui/Final-Project/blob/main/labs-jupyter-spacex-Data wrangling.ipynb</a:t>
            </a:r>
            <a:endParaRPr lang="fr-FR" sz="2000" dirty="0">
              <a:latin typeface="Carlito"/>
              <a:cs typeface="Carlito"/>
            </a:endParaRPr>
          </a:p>
          <a:p>
            <a:pPr marL="3810">
              <a:lnSpc>
                <a:spcPct val="100000"/>
              </a:lnSpc>
              <a:spcBef>
                <a:spcPts val="5"/>
              </a:spcBef>
            </a:pPr>
            <a:endParaRPr lang="fr-FR" sz="3600" dirty="0">
              <a:latin typeface="Carlito"/>
              <a:cs typeface="Carlito"/>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marR="556260">
              <a:lnSpc>
                <a:spcPts val="2210"/>
              </a:lnSpc>
              <a:spcBef>
                <a:spcPts val="335"/>
              </a:spcBef>
            </a:pPr>
            <a:r>
              <a:rPr lang="fr-FR" sz="2400" spc="-20" dirty="0" err="1">
                <a:solidFill>
                  <a:srgbClr val="404040"/>
                </a:solidFill>
                <a:latin typeface="Carlito"/>
                <a:cs typeface="Carlito"/>
              </a:rPr>
              <a:t>We</a:t>
            </a:r>
            <a:r>
              <a:rPr lang="fr-FR" sz="2400" spc="-20" dirty="0">
                <a:solidFill>
                  <a:srgbClr val="404040"/>
                </a:solidFill>
                <a:latin typeface="Carlito"/>
                <a:cs typeface="Carlito"/>
              </a:rPr>
              <a:t> </a:t>
            </a:r>
            <a:r>
              <a:rPr lang="fr-FR" sz="2400" spc="-20" dirty="0" err="1">
                <a:solidFill>
                  <a:srgbClr val="404040"/>
                </a:solidFill>
                <a:latin typeface="Carlito"/>
                <a:cs typeface="Carlito"/>
              </a:rPr>
              <a:t>performed</a:t>
            </a:r>
            <a:r>
              <a:rPr lang="fr-FR" sz="2400" spc="-20" dirty="0">
                <a:solidFill>
                  <a:srgbClr val="404040"/>
                </a:solidFill>
                <a:latin typeface="Carlito"/>
                <a:cs typeface="Carlito"/>
              </a:rPr>
              <a:t> an </a:t>
            </a:r>
            <a:r>
              <a:rPr lang="fr-FR" sz="2400" spc="-20" dirty="0" err="1">
                <a:solidFill>
                  <a:srgbClr val="404040"/>
                </a:solidFill>
                <a:latin typeface="Carlito"/>
                <a:cs typeface="Carlito"/>
              </a:rPr>
              <a:t>Exploratory</a:t>
            </a:r>
            <a:r>
              <a:rPr lang="fr-FR" sz="2400" spc="-20" dirty="0">
                <a:solidFill>
                  <a:srgbClr val="404040"/>
                </a:solidFill>
                <a:latin typeface="Carlito"/>
                <a:cs typeface="Carlito"/>
              </a:rPr>
              <a:t> </a:t>
            </a:r>
            <a:r>
              <a:rPr lang="fr-FR" sz="2400" spc="-25" dirty="0">
                <a:solidFill>
                  <a:srgbClr val="404040"/>
                </a:solidFill>
                <a:latin typeface="Carlito"/>
                <a:cs typeface="Carlito"/>
              </a:rPr>
              <a:t>Data </a:t>
            </a:r>
            <a:r>
              <a:rPr lang="fr-FR" sz="2400" spc="-15" dirty="0" err="1">
                <a:solidFill>
                  <a:srgbClr val="404040"/>
                </a:solidFill>
                <a:latin typeface="Carlito"/>
                <a:cs typeface="Carlito"/>
              </a:rPr>
              <a:t>Analysis</a:t>
            </a:r>
            <a:r>
              <a:rPr lang="fr-FR" sz="2400" spc="-20" dirty="0">
                <a:solidFill>
                  <a:srgbClr val="404040"/>
                </a:solidFill>
                <a:latin typeface="Carlito"/>
                <a:cs typeface="Carlito"/>
              </a:rPr>
              <a:t> </a:t>
            </a:r>
            <a:r>
              <a:rPr lang="fr-FR" sz="2400" spc="-5" dirty="0">
                <a:solidFill>
                  <a:srgbClr val="404040"/>
                </a:solidFill>
                <a:latin typeface="Carlito"/>
                <a:cs typeface="Carlito"/>
              </a:rPr>
              <a:t>on variables </a:t>
            </a:r>
            <a:r>
              <a:rPr lang="fr-FR" sz="2400" spc="-15" dirty="0">
                <a:solidFill>
                  <a:srgbClr val="404040"/>
                </a:solidFill>
                <a:latin typeface="Carlito"/>
                <a:cs typeface="Carlito"/>
              </a:rPr>
              <a:t>Flight </a:t>
            </a:r>
            <a:r>
              <a:rPr lang="fr-FR" sz="2400" spc="-50" dirty="0" err="1">
                <a:solidFill>
                  <a:srgbClr val="404040"/>
                </a:solidFill>
                <a:latin typeface="Carlito"/>
                <a:cs typeface="Carlito"/>
              </a:rPr>
              <a:t>Number</a:t>
            </a:r>
            <a:r>
              <a:rPr lang="fr-FR" sz="2400" spc="-50" dirty="0">
                <a:solidFill>
                  <a:srgbClr val="404040"/>
                </a:solidFill>
                <a:latin typeface="Carlito"/>
                <a:cs typeface="Carlito"/>
              </a:rPr>
              <a:t>,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dirty="0">
                <a:solidFill>
                  <a:srgbClr val="404040"/>
                </a:solidFill>
                <a:latin typeface="Carlito"/>
                <a:cs typeface="Carlito"/>
              </a:rPr>
              <a:t>Mass, </a:t>
            </a:r>
            <a:r>
              <a:rPr lang="fr-FR" sz="2400" spc="-5" dirty="0">
                <a:solidFill>
                  <a:srgbClr val="404040"/>
                </a:solidFill>
                <a:latin typeface="Carlito"/>
                <a:cs typeface="Carlito"/>
              </a:rPr>
              <a:t>Launch </a:t>
            </a:r>
            <a:r>
              <a:rPr lang="fr-FR" sz="2400" spc="-15" dirty="0">
                <a:solidFill>
                  <a:srgbClr val="404040"/>
                </a:solidFill>
                <a:latin typeface="Carlito"/>
                <a:cs typeface="Carlito"/>
              </a:rPr>
              <a:t>Site,  </a:t>
            </a:r>
            <a:r>
              <a:rPr lang="fr-FR" sz="2400" spc="-5" dirty="0" err="1">
                <a:solidFill>
                  <a:srgbClr val="404040"/>
                </a:solidFill>
                <a:latin typeface="Carlito"/>
                <a:cs typeface="Carlito"/>
              </a:rPr>
              <a:t>Orbit</a:t>
            </a:r>
            <a:r>
              <a:rPr lang="fr-FR" sz="2400" spc="-5" dirty="0">
                <a:solidFill>
                  <a:srgbClr val="404040"/>
                </a:solidFill>
                <a:latin typeface="Carlito"/>
                <a:cs typeface="Carlito"/>
              </a:rPr>
              <a:t>, Class </a:t>
            </a:r>
            <a:r>
              <a:rPr lang="fr-FR" sz="2400" dirty="0">
                <a:solidFill>
                  <a:srgbClr val="404040"/>
                </a:solidFill>
                <a:latin typeface="Carlito"/>
                <a:cs typeface="Carlito"/>
              </a:rPr>
              <a:t>and</a:t>
            </a:r>
            <a:r>
              <a:rPr lang="fr-FR" sz="2400" spc="-45" dirty="0">
                <a:solidFill>
                  <a:srgbClr val="404040"/>
                </a:solidFill>
                <a:latin typeface="Carlito"/>
                <a:cs typeface="Carlito"/>
              </a:rPr>
              <a:t> </a:t>
            </a:r>
            <a:r>
              <a:rPr lang="fr-FR" sz="2400" spc="-130" dirty="0" err="1">
                <a:solidFill>
                  <a:srgbClr val="404040"/>
                </a:solidFill>
                <a:latin typeface="Carlito"/>
                <a:cs typeface="Carlito"/>
              </a:rPr>
              <a:t>Year</a:t>
            </a:r>
            <a:r>
              <a:rPr lang="fr-FR" sz="2400" spc="-130" dirty="0">
                <a:solidFill>
                  <a:srgbClr val="404040"/>
                </a:solidFill>
                <a:latin typeface="Carlito"/>
                <a:cs typeface="Carlito"/>
              </a:rPr>
              <a:t>.</a:t>
            </a:r>
            <a:endParaRPr lang="fr-FR" sz="2400" dirty="0">
              <a:latin typeface="Carlito"/>
              <a:cs typeface="Carlito"/>
            </a:endParaRPr>
          </a:p>
          <a:p>
            <a:pPr marL="12700">
              <a:lnSpc>
                <a:spcPct val="100000"/>
              </a:lnSpc>
              <a:spcBef>
                <a:spcPts val="1050"/>
              </a:spcBef>
            </a:pPr>
            <a:r>
              <a:rPr lang="fr-FR" sz="2400" u="heavy" spc="-5" dirty="0">
                <a:solidFill>
                  <a:srgbClr val="404040"/>
                </a:solidFill>
                <a:uFill>
                  <a:solidFill>
                    <a:srgbClr val="404040"/>
                  </a:solidFill>
                </a:uFill>
                <a:latin typeface="Carlito"/>
                <a:cs typeface="Carlito"/>
              </a:rPr>
              <a:t>Plots</a:t>
            </a:r>
            <a:r>
              <a:rPr lang="fr-FR" sz="2400" u="heavy" spc="-55" dirty="0">
                <a:solidFill>
                  <a:srgbClr val="404040"/>
                </a:solidFill>
                <a:uFill>
                  <a:solidFill>
                    <a:srgbClr val="404040"/>
                  </a:solidFill>
                </a:uFill>
                <a:latin typeface="Carlito"/>
                <a:cs typeface="Carlito"/>
              </a:rPr>
              <a:t> </a:t>
            </a:r>
            <a:r>
              <a:rPr lang="fr-FR" sz="2400" u="heavy" spc="-5" dirty="0" err="1">
                <a:solidFill>
                  <a:srgbClr val="404040"/>
                </a:solidFill>
                <a:uFill>
                  <a:solidFill>
                    <a:srgbClr val="404040"/>
                  </a:solidFill>
                </a:uFill>
                <a:latin typeface="Carlito"/>
                <a:cs typeface="Carlito"/>
              </a:rPr>
              <a:t>Used</a:t>
            </a:r>
            <a:r>
              <a:rPr lang="fr-FR" sz="2400" u="heavy" spc="-5" dirty="0">
                <a:solidFill>
                  <a:srgbClr val="404040"/>
                </a:solidFill>
                <a:uFill>
                  <a:solidFill>
                    <a:srgbClr val="404040"/>
                  </a:solidFill>
                </a:uFill>
                <a:latin typeface="Carlito"/>
                <a:cs typeface="Carlito"/>
              </a:rPr>
              <a:t>:</a:t>
            </a:r>
            <a:endParaRPr lang="fr-FR" sz="2400" dirty="0">
              <a:latin typeface="Carlito"/>
              <a:cs typeface="Carlito"/>
            </a:endParaRPr>
          </a:p>
          <a:p>
            <a:pPr marL="12700" marR="405765">
              <a:lnSpc>
                <a:spcPts val="2210"/>
              </a:lnSpc>
              <a:spcBef>
                <a:spcPts val="1430"/>
              </a:spcBef>
            </a:pPr>
            <a:r>
              <a:rPr lang="fr-FR" sz="2400" spc="-15" dirty="0">
                <a:solidFill>
                  <a:srgbClr val="404040"/>
                </a:solidFill>
                <a:latin typeface="Carlito"/>
                <a:cs typeface="Carlito"/>
              </a:rPr>
              <a:t>Flight </a:t>
            </a:r>
            <a:r>
              <a:rPr lang="fr-FR" sz="2400" dirty="0" err="1">
                <a:solidFill>
                  <a:srgbClr val="404040"/>
                </a:solidFill>
                <a:latin typeface="Carlito"/>
                <a:cs typeface="Carlito"/>
              </a:rPr>
              <a:t>Number</a:t>
            </a:r>
            <a:r>
              <a:rPr lang="fr-FR" sz="2400" dirty="0">
                <a:solidFill>
                  <a:srgbClr val="404040"/>
                </a:solidFill>
                <a:latin typeface="Carlito"/>
                <a:cs typeface="Carlito"/>
              </a:rPr>
              <a:t> </a:t>
            </a:r>
            <a:r>
              <a:rPr lang="fr-FR" sz="2400" spc="-20" dirty="0">
                <a:solidFill>
                  <a:srgbClr val="404040"/>
                </a:solidFill>
                <a:latin typeface="Carlito"/>
                <a:cs typeface="Carlito"/>
              </a:rPr>
              <a:t>vs.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dirty="0">
                <a:solidFill>
                  <a:srgbClr val="404040"/>
                </a:solidFill>
                <a:latin typeface="Carlito"/>
                <a:cs typeface="Carlito"/>
              </a:rPr>
              <a:t>Mass, </a:t>
            </a:r>
            <a:r>
              <a:rPr lang="fr-FR" sz="2400" spc="-10" dirty="0">
                <a:solidFill>
                  <a:srgbClr val="404040"/>
                </a:solidFill>
                <a:latin typeface="Carlito"/>
                <a:cs typeface="Carlito"/>
              </a:rPr>
              <a:t>Flight </a:t>
            </a:r>
            <a:r>
              <a:rPr lang="fr-FR" sz="2400" dirty="0" err="1">
                <a:solidFill>
                  <a:srgbClr val="404040"/>
                </a:solidFill>
                <a:latin typeface="Carlito"/>
                <a:cs typeface="Carlito"/>
              </a:rPr>
              <a:t>Number</a:t>
            </a:r>
            <a:r>
              <a:rPr lang="fr-FR" sz="2400" dirty="0">
                <a:solidFill>
                  <a:srgbClr val="404040"/>
                </a:solidFill>
                <a:latin typeface="Carlito"/>
                <a:cs typeface="Carlito"/>
              </a:rPr>
              <a:t> </a:t>
            </a:r>
            <a:r>
              <a:rPr lang="fr-FR" sz="2400" spc="-20" dirty="0">
                <a:solidFill>
                  <a:srgbClr val="404040"/>
                </a:solidFill>
                <a:latin typeface="Carlito"/>
                <a:cs typeface="Carlito"/>
              </a:rPr>
              <a:t>vs. </a:t>
            </a:r>
            <a:r>
              <a:rPr lang="fr-FR" sz="2400" spc="-5" dirty="0">
                <a:solidFill>
                  <a:srgbClr val="404040"/>
                </a:solidFill>
                <a:latin typeface="Carlito"/>
                <a:cs typeface="Carlito"/>
              </a:rPr>
              <a:t>Launch </a:t>
            </a:r>
            <a:r>
              <a:rPr lang="fr-FR" sz="2400" spc="-15" dirty="0">
                <a:solidFill>
                  <a:srgbClr val="404040"/>
                </a:solidFill>
                <a:latin typeface="Carlito"/>
                <a:cs typeface="Carlito"/>
              </a:rPr>
              <a:t>Site,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dirty="0">
                <a:solidFill>
                  <a:srgbClr val="404040"/>
                </a:solidFill>
                <a:latin typeface="Carlito"/>
                <a:cs typeface="Carlito"/>
              </a:rPr>
              <a:t>Mass </a:t>
            </a:r>
            <a:r>
              <a:rPr lang="fr-FR" sz="2400" spc="-20" dirty="0">
                <a:solidFill>
                  <a:srgbClr val="404040"/>
                </a:solidFill>
                <a:latin typeface="Carlito"/>
                <a:cs typeface="Carlito"/>
              </a:rPr>
              <a:t>vs. </a:t>
            </a:r>
            <a:r>
              <a:rPr lang="fr-FR" sz="2400" spc="-5" dirty="0">
                <a:solidFill>
                  <a:srgbClr val="404040"/>
                </a:solidFill>
                <a:latin typeface="Carlito"/>
                <a:cs typeface="Carlito"/>
              </a:rPr>
              <a:t>Launch </a:t>
            </a:r>
            <a:r>
              <a:rPr lang="fr-FR" sz="2400" spc="-15" dirty="0">
                <a:solidFill>
                  <a:srgbClr val="404040"/>
                </a:solidFill>
                <a:latin typeface="Carlito"/>
                <a:cs typeface="Carlito"/>
              </a:rPr>
              <a:t>Site,  </a:t>
            </a:r>
            <a:r>
              <a:rPr lang="fr-FR" sz="2400" spc="-5" dirty="0" err="1">
                <a:solidFill>
                  <a:srgbClr val="404040"/>
                </a:solidFill>
                <a:latin typeface="Carlito"/>
                <a:cs typeface="Carlito"/>
              </a:rPr>
              <a:t>Orbit</a:t>
            </a:r>
            <a:r>
              <a:rPr lang="fr-FR" sz="2400" spc="-5" dirty="0">
                <a:solidFill>
                  <a:srgbClr val="404040"/>
                </a:solidFill>
                <a:latin typeface="Carlito"/>
                <a:cs typeface="Carlito"/>
              </a:rPr>
              <a:t> </a:t>
            </a:r>
            <a:r>
              <a:rPr lang="fr-FR" sz="2400" spc="-20" dirty="0">
                <a:solidFill>
                  <a:srgbClr val="404040"/>
                </a:solidFill>
                <a:latin typeface="Carlito"/>
                <a:cs typeface="Carlito"/>
              </a:rPr>
              <a:t>vs. </a:t>
            </a:r>
            <a:r>
              <a:rPr lang="fr-FR" sz="2400" dirty="0" err="1">
                <a:solidFill>
                  <a:srgbClr val="404040"/>
                </a:solidFill>
                <a:latin typeface="Carlito"/>
                <a:cs typeface="Carlito"/>
              </a:rPr>
              <a:t>Success</a:t>
            </a:r>
            <a:r>
              <a:rPr lang="fr-FR" sz="2400" dirty="0">
                <a:solidFill>
                  <a:srgbClr val="404040"/>
                </a:solidFill>
                <a:latin typeface="Carlito"/>
                <a:cs typeface="Carlito"/>
              </a:rPr>
              <a:t> </a:t>
            </a:r>
            <a:r>
              <a:rPr lang="fr-FR" sz="2400" spc="-20" dirty="0">
                <a:solidFill>
                  <a:srgbClr val="404040"/>
                </a:solidFill>
                <a:latin typeface="Carlito"/>
                <a:cs typeface="Carlito"/>
              </a:rPr>
              <a:t>Rate, </a:t>
            </a:r>
            <a:r>
              <a:rPr lang="fr-FR" sz="2400" spc="-10" dirty="0">
                <a:solidFill>
                  <a:srgbClr val="404040"/>
                </a:solidFill>
                <a:latin typeface="Carlito"/>
                <a:cs typeface="Carlito"/>
              </a:rPr>
              <a:t>Flight </a:t>
            </a:r>
            <a:r>
              <a:rPr lang="fr-FR" sz="2400" dirty="0" err="1">
                <a:solidFill>
                  <a:srgbClr val="404040"/>
                </a:solidFill>
                <a:latin typeface="Carlito"/>
                <a:cs typeface="Carlito"/>
              </a:rPr>
              <a:t>Number</a:t>
            </a:r>
            <a:r>
              <a:rPr lang="fr-FR" sz="2400" dirty="0">
                <a:solidFill>
                  <a:srgbClr val="404040"/>
                </a:solidFill>
                <a:latin typeface="Carlito"/>
                <a:cs typeface="Carlito"/>
              </a:rPr>
              <a:t> </a:t>
            </a:r>
            <a:r>
              <a:rPr lang="fr-FR" sz="2400" spc="-20" dirty="0">
                <a:solidFill>
                  <a:srgbClr val="404040"/>
                </a:solidFill>
                <a:latin typeface="Carlito"/>
                <a:cs typeface="Carlito"/>
              </a:rPr>
              <a:t>vs. </a:t>
            </a:r>
            <a:r>
              <a:rPr lang="fr-FR" sz="2400" spc="-5" dirty="0" err="1">
                <a:solidFill>
                  <a:srgbClr val="404040"/>
                </a:solidFill>
                <a:latin typeface="Carlito"/>
                <a:cs typeface="Carlito"/>
              </a:rPr>
              <a:t>Orbit</a:t>
            </a:r>
            <a:r>
              <a:rPr lang="fr-FR" sz="2400" spc="-5" dirty="0">
                <a:solidFill>
                  <a:srgbClr val="404040"/>
                </a:solidFill>
                <a:latin typeface="Carlito"/>
                <a:cs typeface="Carlito"/>
              </a:rPr>
              <a:t>,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spc="-15" dirty="0">
                <a:solidFill>
                  <a:srgbClr val="404040"/>
                </a:solidFill>
                <a:latin typeface="Carlito"/>
                <a:cs typeface="Carlito"/>
              </a:rPr>
              <a:t>vs </a:t>
            </a:r>
            <a:r>
              <a:rPr lang="fr-FR" sz="2400" spc="-5" dirty="0" err="1">
                <a:solidFill>
                  <a:srgbClr val="404040"/>
                </a:solidFill>
                <a:latin typeface="Carlito"/>
                <a:cs typeface="Carlito"/>
              </a:rPr>
              <a:t>Orbit</a:t>
            </a:r>
            <a:r>
              <a:rPr lang="fr-FR" sz="2400" spc="-5" dirty="0">
                <a:solidFill>
                  <a:srgbClr val="404040"/>
                </a:solidFill>
                <a:latin typeface="Carlito"/>
                <a:cs typeface="Carlito"/>
              </a:rPr>
              <a:t>, </a:t>
            </a:r>
            <a:r>
              <a:rPr lang="fr-FR" sz="2400" dirty="0">
                <a:solidFill>
                  <a:srgbClr val="404040"/>
                </a:solidFill>
                <a:latin typeface="Carlito"/>
                <a:cs typeface="Carlito"/>
              </a:rPr>
              <a:t>and </a:t>
            </a:r>
            <a:r>
              <a:rPr lang="fr-FR" sz="2400" dirty="0" err="1">
                <a:solidFill>
                  <a:srgbClr val="404040"/>
                </a:solidFill>
                <a:latin typeface="Carlito"/>
                <a:cs typeface="Carlito"/>
              </a:rPr>
              <a:t>Success</a:t>
            </a:r>
            <a:r>
              <a:rPr lang="fr-FR" sz="2400" dirty="0">
                <a:solidFill>
                  <a:srgbClr val="404040"/>
                </a:solidFill>
                <a:latin typeface="Carlito"/>
                <a:cs typeface="Carlito"/>
              </a:rPr>
              <a:t> </a:t>
            </a:r>
            <a:r>
              <a:rPr lang="fr-FR" sz="2400" spc="-60" dirty="0" err="1">
                <a:solidFill>
                  <a:srgbClr val="404040"/>
                </a:solidFill>
                <a:latin typeface="Carlito"/>
                <a:cs typeface="Carlito"/>
              </a:rPr>
              <a:t>Yearly</a:t>
            </a:r>
            <a:r>
              <a:rPr lang="fr-FR" sz="2400" spc="70" dirty="0">
                <a:solidFill>
                  <a:srgbClr val="404040"/>
                </a:solidFill>
                <a:latin typeface="Carlito"/>
                <a:cs typeface="Carlito"/>
              </a:rPr>
              <a:t> </a:t>
            </a:r>
            <a:r>
              <a:rPr lang="fr-FR" sz="2400" spc="-60" dirty="0">
                <a:solidFill>
                  <a:srgbClr val="404040"/>
                </a:solidFill>
                <a:latin typeface="Carlito"/>
                <a:cs typeface="Carlito"/>
              </a:rPr>
              <a:t>Trend</a:t>
            </a:r>
            <a:endParaRPr lang="fr-FR" sz="2400" dirty="0">
              <a:latin typeface="Carlito"/>
              <a:cs typeface="Carlito"/>
            </a:endParaRPr>
          </a:p>
          <a:p>
            <a:pPr marL="12700">
              <a:lnSpc>
                <a:spcPts val="2300"/>
              </a:lnSpc>
              <a:spcBef>
                <a:spcPts val="1160"/>
              </a:spcBef>
            </a:pPr>
            <a:r>
              <a:rPr lang="fr-FR" sz="2400" spc="-25" dirty="0" err="1">
                <a:solidFill>
                  <a:srgbClr val="404040"/>
                </a:solidFill>
                <a:latin typeface="Carlito"/>
                <a:cs typeface="Carlito"/>
              </a:rPr>
              <a:t>Scatter</a:t>
            </a:r>
            <a:r>
              <a:rPr lang="fr-FR" sz="2400" spc="-25" dirty="0">
                <a:solidFill>
                  <a:srgbClr val="404040"/>
                </a:solidFill>
                <a:latin typeface="Carlito"/>
                <a:cs typeface="Carlito"/>
              </a:rPr>
              <a:t> </a:t>
            </a:r>
            <a:r>
              <a:rPr lang="fr-FR" sz="2400" spc="-5" dirty="0">
                <a:solidFill>
                  <a:srgbClr val="404040"/>
                </a:solidFill>
                <a:latin typeface="Carlito"/>
                <a:cs typeface="Carlito"/>
              </a:rPr>
              <a:t>plots, line </a:t>
            </a:r>
            <a:r>
              <a:rPr lang="fr-FR" sz="2400" dirty="0">
                <a:solidFill>
                  <a:srgbClr val="404040"/>
                </a:solidFill>
                <a:latin typeface="Carlito"/>
                <a:cs typeface="Carlito"/>
              </a:rPr>
              <a:t>charts, and </a:t>
            </a:r>
            <a:r>
              <a:rPr lang="fr-FR" sz="2400" spc="-5" dirty="0">
                <a:solidFill>
                  <a:srgbClr val="404040"/>
                </a:solidFill>
                <a:latin typeface="Carlito"/>
                <a:cs typeface="Carlito"/>
              </a:rPr>
              <a:t>bar plots </a:t>
            </a:r>
            <a:r>
              <a:rPr lang="fr-FR" sz="2400" spc="-20" dirty="0" err="1">
                <a:solidFill>
                  <a:srgbClr val="404040"/>
                </a:solidFill>
                <a:latin typeface="Carlito"/>
                <a:cs typeface="Carlito"/>
              </a:rPr>
              <a:t>were</a:t>
            </a:r>
            <a:r>
              <a:rPr lang="fr-FR" sz="2400" spc="-20" dirty="0">
                <a:solidFill>
                  <a:srgbClr val="404040"/>
                </a:solidFill>
                <a:latin typeface="Carlito"/>
                <a:cs typeface="Carlito"/>
              </a:rPr>
              <a:t> </a:t>
            </a:r>
            <a:r>
              <a:rPr lang="fr-FR" sz="2400" spc="-5" dirty="0" err="1">
                <a:solidFill>
                  <a:srgbClr val="404040"/>
                </a:solidFill>
                <a:latin typeface="Carlito"/>
                <a:cs typeface="Carlito"/>
              </a:rPr>
              <a:t>used</a:t>
            </a:r>
            <a:r>
              <a:rPr lang="fr-FR" sz="2400" spc="-5" dirty="0">
                <a:solidFill>
                  <a:srgbClr val="404040"/>
                </a:solidFill>
                <a:latin typeface="Carlito"/>
                <a:cs typeface="Carlito"/>
              </a:rPr>
              <a:t> </a:t>
            </a:r>
            <a:r>
              <a:rPr lang="fr-FR" sz="2400" spc="-20" dirty="0">
                <a:solidFill>
                  <a:srgbClr val="404040"/>
                </a:solidFill>
                <a:latin typeface="Carlito"/>
                <a:cs typeface="Carlito"/>
              </a:rPr>
              <a:t>to compare </a:t>
            </a:r>
            <a:r>
              <a:rPr lang="fr-FR" sz="2400" spc="-5" dirty="0" err="1">
                <a:solidFill>
                  <a:srgbClr val="404040"/>
                </a:solidFill>
                <a:latin typeface="Carlito"/>
                <a:cs typeface="Carlito"/>
              </a:rPr>
              <a:t>relationships</a:t>
            </a:r>
            <a:r>
              <a:rPr lang="fr-FR" sz="2400" spc="-5" dirty="0">
                <a:solidFill>
                  <a:srgbClr val="404040"/>
                </a:solidFill>
                <a:latin typeface="Carlito"/>
                <a:cs typeface="Carlito"/>
              </a:rPr>
              <a:t> </a:t>
            </a:r>
            <a:r>
              <a:rPr lang="fr-FR" sz="2400" spc="-5" dirty="0" err="1">
                <a:solidFill>
                  <a:srgbClr val="404040"/>
                </a:solidFill>
                <a:latin typeface="Carlito"/>
                <a:cs typeface="Carlito"/>
              </a:rPr>
              <a:t>between</a:t>
            </a:r>
            <a:r>
              <a:rPr lang="fr-FR" sz="2400" spc="-5" dirty="0">
                <a:solidFill>
                  <a:srgbClr val="404040"/>
                </a:solidFill>
                <a:latin typeface="Carlito"/>
                <a:cs typeface="Carlito"/>
              </a:rPr>
              <a:t> variables</a:t>
            </a:r>
            <a:r>
              <a:rPr lang="fr-FR" sz="2400" spc="-20" dirty="0">
                <a:solidFill>
                  <a:srgbClr val="404040"/>
                </a:solidFill>
                <a:latin typeface="Carlito"/>
                <a:cs typeface="Carlito"/>
              </a:rPr>
              <a:t> to</a:t>
            </a:r>
            <a:r>
              <a:rPr lang="fr-FR" sz="2400" dirty="0">
                <a:latin typeface="Carlito"/>
                <a:cs typeface="Carlito"/>
              </a:rPr>
              <a:t> </a:t>
            </a:r>
            <a:r>
              <a:rPr lang="fr-FR" sz="2400" spc="-5" dirty="0" err="1">
                <a:solidFill>
                  <a:srgbClr val="404040"/>
                </a:solidFill>
                <a:latin typeface="Carlito"/>
                <a:cs typeface="Carlito"/>
              </a:rPr>
              <a:t>decide</a:t>
            </a:r>
            <a:r>
              <a:rPr lang="fr-FR" sz="2400" spc="-5" dirty="0">
                <a:solidFill>
                  <a:srgbClr val="404040"/>
                </a:solidFill>
                <a:latin typeface="Carlito"/>
                <a:cs typeface="Carlito"/>
              </a:rPr>
              <a:t> if </a:t>
            </a:r>
            <a:r>
              <a:rPr lang="fr-FR" sz="2400" dirty="0">
                <a:solidFill>
                  <a:srgbClr val="404040"/>
                </a:solidFill>
                <a:latin typeface="Carlito"/>
                <a:cs typeface="Carlito"/>
              </a:rPr>
              <a:t>a </a:t>
            </a:r>
            <a:r>
              <a:rPr lang="fr-FR" sz="2400" spc="-10" dirty="0" err="1">
                <a:solidFill>
                  <a:srgbClr val="404040"/>
                </a:solidFill>
                <a:latin typeface="Carlito"/>
                <a:cs typeface="Carlito"/>
              </a:rPr>
              <a:t>relationship</a:t>
            </a:r>
            <a:r>
              <a:rPr lang="fr-FR" sz="2400" spc="-10" dirty="0">
                <a:solidFill>
                  <a:srgbClr val="404040"/>
                </a:solidFill>
                <a:latin typeface="Carlito"/>
                <a:cs typeface="Carlito"/>
              </a:rPr>
              <a:t> </a:t>
            </a:r>
            <a:r>
              <a:rPr lang="fr-FR" sz="2400" spc="-25" dirty="0" err="1">
                <a:solidFill>
                  <a:srgbClr val="404040"/>
                </a:solidFill>
                <a:latin typeface="Carlito"/>
                <a:cs typeface="Carlito"/>
              </a:rPr>
              <a:t>exists</a:t>
            </a:r>
            <a:r>
              <a:rPr lang="fr-FR" sz="2400" spc="-25" dirty="0">
                <a:solidFill>
                  <a:srgbClr val="404040"/>
                </a:solidFill>
                <a:latin typeface="Carlito"/>
                <a:cs typeface="Carlito"/>
              </a:rPr>
              <a:t> </a:t>
            </a:r>
            <a:r>
              <a:rPr lang="fr-FR" sz="2400" dirty="0" err="1">
                <a:solidFill>
                  <a:srgbClr val="404040"/>
                </a:solidFill>
                <a:latin typeface="Carlito"/>
                <a:cs typeface="Carlito"/>
              </a:rPr>
              <a:t>so</a:t>
            </a:r>
            <a:r>
              <a:rPr lang="fr-FR" sz="2400" dirty="0">
                <a:solidFill>
                  <a:srgbClr val="404040"/>
                </a:solidFill>
                <a:latin typeface="Carlito"/>
                <a:cs typeface="Carlito"/>
              </a:rPr>
              <a:t> </a:t>
            </a:r>
            <a:r>
              <a:rPr lang="fr-FR" sz="2400" spc="-5" dirty="0" err="1">
                <a:solidFill>
                  <a:srgbClr val="404040"/>
                </a:solidFill>
                <a:latin typeface="Carlito"/>
                <a:cs typeface="Carlito"/>
              </a:rPr>
              <a:t>that</a:t>
            </a:r>
            <a:r>
              <a:rPr lang="fr-FR" sz="2400" spc="-5" dirty="0">
                <a:solidFill>
                  <a:srgbClr val="404040"/>
                </a:solidFill>
                <a:latin typeface="Carlito"/>
                <a:cs typeface="Carlito"/>
              </a:rPr>
              <a:t> </a:t>
            </a:r>
            <a:r>
              <a:rPr lang="fr-FR" sz="2400" spc="-5" dirty="0" err="1">
                <a:solidFill>
                  <a:srgbClr val="404040"/>
                </a:solidFill>
                <a:latin typeface="Carlito"/>
                <a:cs typeface="Carlito"/>
              </a:rPr>
              <a:t>they</a:t>
            </a:r>
            <a:r>
              <a:rPr lang="fr-FR" sz="2400" spc="-5" dirty="0">
                <a:solidFill>
                  <a:srgbClr val="404040"/>
                </a:solidFill>
                <a:latin typeface="Carlito"/>
                <a:cs typeface="Carlito"/>
              </a:rPr>
              <a:t> </a:t>
            </a:r>
            <a:r>
              <a:rPr lang="fr-FR" sz="2400" spc="-5" dirty="0" err="1">
                <a:solidFill>
                  <a:srgbClr val="404040"/>
                </a:solidFill>
                <a:latin typeface="Carlito"/>
                <a:cs typeface="Carlito"/>
              </a:rPr>
              <a:t>could</a:t>
            </a:r>
            <a:r>
              <a:rPr lang="fr-FR" sz="2400" spc="-5" dirty="0">
                <a:solidFill>
                  <a:srgbClr val="404040"/>
                </a:solidFill>
                <a:latin typeface="Carlito"/>
                <a:cs typeface="Carlito"/>
              </a:rPr>
              <a:t> </a:t>
            </a:r>
            <a:r>
              <a:rPr lang="fr-FR" sz="2400" dirty="0" err="1">
                <a:solidFill>
                  <a:srgbClr val="404040"/>
                </a:solidFill>
                <a:latin typeface="Carlito"/>
                <a:cs typeface="Carlito"/>
              </a:rPr>
              <a:t>be</a:t>
            </a:r>
            <a:r>
              <a:rPr lang="fr-FR" sz="2400" dirty="0">
                <a:solidFill>
                  <a:srgbClr val="404040"/>
                </a:solidFill>
                <a:latin typeface="Carlito"/>
                <a:cs typeface="Carlito"/>
              </a:rPr>
              <a:t> </a:t>
            </a:r>
            <a:r>
              <a:rPr lang="fr-FR" sz="2400" spc="-5" dirty="0" err="1">
                <a:solidFill>
                  <a:srgbClr val="404040"/>
                </a:solidFill>
                <a:latin typeface="Carlito"/>
                <a:cs typeface="Carlito"/>
              </a:rPr>
              <a:t>used</a:t>
            </a:r>
            <a:r>
              <a:rPr lang="fr-FR" sz="2400" spc="-5" dirty="0">
                <a:solidFill>
                  <a:srgbClr val="404040"/>
                </a:solidFill>
                <a:latin typeface="Carlito"/>
                <a:cs typeface="Carlito"/>
              </a:rPr>
              <a:t> in </a:t>
            </a:r>
            <a:r>
              <a:rPr lang="fr-FR" sz="2400" spc="-10" dirty="0">
                <a:solidFill>
                  <a:srgbClr val="404040"/>
                </a:solidFill>
                <a:latin typeface="Carlito"/>
                <a:cs typeface="Carlito"/>
              </a:rPr>
              <a:t>training </a:t>
            </a:r>
            <a:r>
              <a:rPr lang="fr-FR" sz="2400" dirty="0">
                <a:solidFill>
                  <a:srgbClr val="404040"/>
                </a:solidFill>
                <a:latin typeface="Carlito"/>
                <a:cs typeface="Carlito"/>
              </a:rPr>
              <a:t>the machine </a:t>
            </a:r>
            <a:r>
              <a:rPr lang="fr-FR" sz="2400" spc="-5" dirty="0" err="1">
                <a:solidFill>
                  <a:srgbClr val="404040"/>
                </a:solidFill>
                <a:latin typeface="Carlito"/>
                <a:cs typeface="Carlito"/>
              </a:rPr>
              <a:t>learning</a:t>
            </a:r>
            <a:r>
              <a:rPr lang="fr-FR" sz="2400" spc="-45" dirty="0">
                <a:solidFill>
                  <a:srgbClr val="404040"/>
                </a:solidFill>
                <a:latin typeface="Carlito"/>
                <a:cs typeface="Carlito"/>
              </a:rPr>
              <a:t> </a:t>
            </a:r>
            <a:r>
              <a:rPr lang="fr-FR" sz="2400" spc="-5" dirty="0">
                <a:solidFill>
                  <a:srgbClr val="404040"/>
                </a:solidFill>
                <a:latin typeface="Carlito"/>
                <a:cs typeface="Carlito"/>
              </a:rPr>
              <a:t>model</a:t>
            </a:r>
          </a:p>
          <a:p>
            <a:pPr marL="12700">
              <a:lnSpc>
                <a:spcPts val="2300"/>
              </a:lnSpc>
              <a:spcBef>
                <a:spcPts val="1160"/>
              </a:spcBef>
            </a:pPr>
            <a:r>
              <a:rPr lang="fr-FR" sz="2400" dirty="0">
                <a:latin typeface="Carlito"/>
                <a:cs typeface="Carlito"/>
                <a:hlinkClick r:id="rId3"/>
              </a:rPr>
              <a:t>https://github.com/remifiguigui/Final-Project/blob/main/EDA with Visualization.ipynb</a:t>
            </a:r>
            <a:endParaRPr lang="fr-FR"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12700">
              <a:lnSpc>
                <a:spcPct val="100000"/>
              </a:lnSpc>
              <a:spcBef>
                <a:spcPts val="1280"/>
              </a:spcBef>
            </a:pPr>
            <a:r>
              <a:rPr lang="fr-FR" sz="2800" spc="-5" dirty="0" err="1">
                <a:solidFill>
                  <a:srgbClr val="404040"/>
                </a:solidFill>
                <a:latin typeface="Carlito"/>
                <a:cs typeface="Carlito"/>
              </a:rPr>
              <a:t>We</a:t>
            </a:r>
            <a:r>
              <a:rPr lang="fr-FR" sz="2800" spc="-5" dirty="0">
                <a:solidFill>
                  <a:srgbClr val="404040"/>
                </a:solidFill>
                <a:latin typeface="Carlito"/>
                <a:cs typeface="Carlito"/>
              </a:rPr>
              <a:t> </a:t>
            </a:r>
            <a:r>
              <a:rPr lang="fr-FR" spc="-5" dirty="0" err="1">
                <a:solidFill>
                  <a:srgbClr val="404040"/>
                </a:solidFill>
                <a:latin typeface="Carlito"/>
                <a:cs typeface="Carlito"/>
              </a:rPr>
              <a:t>l</a:t>
            </a:r>
            <a:r>
              <a:rPr lang="fr-FR" sz="2800" spc="-5" dirty="0" err="1">
                <a:solidFill>
                  <a:srgbClr val="404040"/>
                </a:solidFill>
                <a:latin typeface="Carlito"/>
                <a:cs typeface="Carlito"/>
              </a:rPr>
              <a:t>oaded</a:t>
            </a:r>
            <a:r>
              <a:rPr lang="fr-FR" sz="2800" spc="-5" dirty="0">
                <a:solidFill>
                  <a:srgbClr val="404040"/>
                </a:solidFill>
                <a:latin typeface="Carlito"/>
                <a:cs typeface="Carlito"/>
              </a:rPr>
              <a:t> </a:t>
            </a:r>
            <a:r>
              <a:rPr lang="fr-FR" sz="2800" spc="-25" dirty="0">
                <a:solidFill>
                  <a:srgbClr val="404040"/>
                </a:solidFill>
                <a:latin typeface="Carlito"/>
                <a:cs typeface="Carlito"/>
              </a:rPr>
              <a:t>data </a:t>
            </a:r>
            <a:r>
              <a:rPr lang="fr-FR" sz="2800" spc="-10" dirty="0">
                <a:solidFill>
                  <a:srgbClr val="404040"/>
                </a:solidFill>
                <a:latin typeface="Carlito"/>
                <a:cs typeface="Carlito"/>
              </a:rPr>
              <a:t>set </a:t>
            </a:r>
            <a:r>
              <a:rPr lang="fr-FR" sz="2800" spc="-25" dirty="0" err="1">
                <a:solidFill>
                  <a:srgbClr val="404040"/>
                </a:solidFill>
                <a:latin typeface="Carlito"/>
                <a:cs typeface="Carlito"/>
              </a:rPr>
              <a:t>into</a:t>
            </a:r>
            <a:r>
              <a:rPr lang="fr-FR" sz="2800" spc="-25" dirty="0">
                <a:solidFill>
                  <a:srgbClr val="404040"/>
                </a:solidFill>
                <a:latin typeface="Carlito"/>
                <a:cs typeface="Carlito"/>
              </a:rPr>
              <a:t> </a:t>
            </a:r>
            <a:r>
              <a:rPr lang="fr-FR" sz="2800" dirty="0">
                <a:solidFill>
                  <a:srgbClr val="404040"/>
                </a:solidFill>
                <a:latin typeface="Carlito"/>
                <a:cs typeface="Carlito"/>
              </a:rPr>
              <a:t>IBM DB2</a:t>
            </a:r>
            <a:r>
              <a:rPr lang="fr-FR" sz="2800" spc="-125" dirty="0">
                <a:solidFill>
                  <a:srgbClr val="404040"/>
                </a:solidFill>
                <a:latin typeface="Carlito"/>
                <a:cs typeface="Carlito"/>
              </a:rPr>
              <a:t> </a:t>
            </a:r>
            <a:r>
              <a:rPr lang="fr-FR" sz="2800" spc="-5" dirty="0" err="1">
                <a:solidFill>
                  <a:srgbClr val="404040"/>
                </a:solidFill>
                <a:latin typeface="Carlito"/>
                <a:cs typeface="Carlito"/>
              </a:rPr>
              <a:t>Database</a:t>
            </a:r>
            <a:r>
              <a:rPr lang="fr-FR" sz="2800" spc="-5" dirty="0">
                <a:solidFill>
                  <a:srgbClr val="404040"/>
                </a:solidFill>
                <a:latin typeface="Carlito"/>
                <a:cs typeface="Carlito"/>
              </a:rPr>
              <a:t>.</a:t>
            </a:r>
            <a:endParaRPr lang="fr-FR" sz="2800" dirty="0">
              <a:latin typeface="Carlito"/>
              <a:cs typeface="Carlito"/>
            </a:endParaRPr>
          </a:p>
          <a:p>
            <a:pPr marL="12700">
              <a:lnSpc>
                <a:spcPct val="100000"/>
              </a:lnSpc>
              <a:spcBef>
                <a:spcPts val="1175"/>
              </a:spcBef>
            </a:pPr>
            <a:r>
              <a:rPr lang="fr-FR" sz="2800" spc="-5" dirty="0" err="1">
                <a:solidFill>
                  <a:srgbClr val="404040"/>
                </a:solidFill>
                <a:latin typeface="Carlito"/>
                <a:cs typeface="Carlito"/>
              </a:rPr>
              <a:t>We</a:t>
            </a:r>
            <a:r>
              <a:rPr lang="fr-FR" sz="2800" spc="-5" dirty="0">
                <a:solidFill>
                  <a:srgbClr val="404040"/>
                </a:solidFill>
                <a:latin typeface="Carlito"/>
                <a:cs typeface="Carlito"/>
              </a:rPr>
              <a:t> </a:t>
            </a:r>
            <a:r>
              <a:rPr lang="fr-FR" spc="-5" dirty="0" err="1">
                <a:solidFill>
                  <a:srgbClr val="404040"/>
                </a:solidFill>
                <a:latin typeface="Carlito"/>
                <a:cs typeface="Carlito"/>
              </a:rPr>
              <a:t>q</a:t>
            </a:r>
            <a:r>
              <a:rPr lang="fr-FR" sz="2800" spc="-5" dirty="0" err="1">
                <a:solidFill>
                  <a:srgbClr val="404040"/>
                </a:solidFill>
                <a:latin typeface="Carlito"/>
                <a:cs typeface="Carlito"/>
              </a:rPr>
              <a:t>ueried</a:t>
            </a:r>
            <a:r>
              <a:rPr lang="fr-FR" sz="2800" spc="-5" dirty="0">
                <a:solidFill>
                  <a:srgbClr val="404040"/>
                </a:solidFill>
                <a:latin typeface="Carlito"/>
                <a:cs typeface="Carlito"/>
              </a:rPr>
              <a:t> </a:t>
            </a:r>
            <a:r>
              <a:rPr lang="fr-FR" sz="2800" spc="-5" dirty="0" err="1">
                <a:solidFill>
                  <a:srgbClr val="404040"/>
                </a:solidFill>
                <a:latin typeface="Carlito"/>
                <a:cs typeface="Carlito"/>
              </a:rPr>
              <a:t>using</a:t>
            </a:r>
            <a:r>
              <a:rPr lang="fr-FR" sz="2800" spc="-5" dirty="0">
                <a:solidFill>
                  <a:srgbClr val="404040"/>
                </a:solidFill>
                <a:latin typeface="Carlito"/>
                <a:cs typeface="Carlito"/>
              </a:rPr>
              <a:t> SQL </a:t>
            </a:r>
            <a:r>
              <a:rPr lang="fr-FR" sz="2800" dirty="0">
                <a:solidFill>
                  <a:srgbClr val="404040"/>
                </a:solidFill>
                <a:latin typeface="Carlito"/>
                <a:cs typeface="Carlito"/>
              </a:rPr>
              <a:t>Python</a:t>
            </a:r>
            <a:r>
              <a:rPr lang="fr-FR" sz="2800" spc="-100" dirty="0">
                <a:solidFill>
                  <a:srgbClr val="404040"/>
                </a:solidFill>
                <a:latin typeface="Carlito"/>
                <a:cs typeface="Carlito"/>
              </a:rPr>
              <a:t> </a:t>
            </a:r>
            <a:r>
              <a:rPr lang="fr-FR" sz="2800" spc="-25" dirty="0" err="1">
                <a:solidFill>
                  <a:srgbClr val="404040"/>
                </a:solidFill>
                <a:latin typeface="Carlito"/>
                <a:cs typeface="Carlito"/>
              </a:rPr>
              <a:t>integration</a:t>
            </a:r>
            <a:r>
              <a:rPr lang="fr-FR" sz="2800" spc="-25" dirty="0">
                <a:solidFill>
                  <a:srgbClr val="404040"/>
                </a:solidFill>
                <a:latin typeface="Carlito"/>
                <a:cs typeface="Carlito"/>
              </a:rPr>
              <a:t>.</a:t>
            </a:r>
            <a:endParaRPr lang="fr-FR" sz="2800" dirty="0">
              <a:latin typeface="Carlito"/>
              <a:cs typeface="Carlito"/>
            </a:endParaRPr>
          </a:p>
          <a:p>
            <a:pPr marL="12700">
              <a:lnSpc>
                <a:spcPct val="100000"/>
              </a:lnSpc>
              <a:spcBef>
                <a:spcPts val="1560"/>
              </a:spcBef>
            </a:pPr>
            <a:r>
              <a:rPr lang="fr-FR" sz="2800" spc="-5" dirty="0">
                <a:solidFill>
                  <a:srgbClr val="404040"/>
                </a:solidFill>
                <a:latin typeface="Carlito"/>
                <a:cs typeface="Carlito"/>
              </a:rPr>
              <a:t>The </a:t>
            </a:r>
            <a:r>
              <a:rPr lang="fr-FR" spc="-5" dirty="0" err="1">
                <a:solidFill>
                  <a:srgbClr val="404040"/>
                </a:solidFill>
                <a:latin typeface="Carlito"/>
                <a:cs typeface="Carlito"/>
              </a:rPr>
              <a:t>q</a:t>
            </a:r>
            <a:r>
              <a:rPr lang="fr-FR" sz="2800" spc="-5" dirty="0" err="1">
                <a:solidFill>
                  <a:srgbClr val="404040"/>
                </a:solidFill>
                <a:latin typeface="Carlito"/>
                <a:cs typeface="Carlito"/>
              </a:rPr>
              <a:t>ueries</a:t>
            </a:r>
            <a:r>
              <a:rPr lang="fr-FR" sz="2800" spc="-5" dirty="0">
                <a:solidFill>
                  <a:srgbClr val="404040"/>
                </a:solidFill>
                <a:latin typeface="Carlito"/>
                <a:cs typeface="Carlito"/>
              </a:rPr>
              <a:t> </a:t>
            </a:r>
            <a:r>
              <a:rPr lang="fr-FR" sz="2800" spc="-20" dirty="0" err="1">
                <a:solidFill>
                  <a:srgbClr val="404040"/>
                </a:solidFill>
                <a:latin typeface="Carlito"/>
                <a:cs typeface="Carlito"/>
              </a:rPr>
              <a:t>were</a:t>
            </a:r>
            <a:r>
              <a:rPr lang="fr-FR" sz="2800" spc="-20" dirty="0">
                <a:solidFill>
                  <a:srgbClr val="404040"/>
                </a:solidFill>
                <a:latin typeface="Carlito"/>
                <a:cs typeface="Carlito"/>
              </a:rPr>
              <a:t> </a:t>
            </a:r>
            <a:r>
              <a:rPr lang="fr-FR" sz="2800" dirty="0">
                <a:solidFill>
                  <a:srgbClr val="404040"/>
                </a:solidFill>
                <a:latin typeface="Carlito"/>
                <a:cs typeface="Carlito"/>
              </a:rPr>
              <a:t>made </a:t>
            </a:r>
            <a:r>
              <a:rPr lang="fr-FR" sz="2800" spc="-20" dirty="0">
                <a:solidFill>
                  <a:srgbClr val="404040"/>
                </a:solidFill>
                <a:latin typeface="Carlito"/>
                <a:cs typeface="Carlito"/>
              </a:rPr>
              <a:t>to </a:t>
            </a:r>
            <a:r>
              <a:rPr lang="fr-FR" sz="2800" spc="-10" dirty="0" err="1">
                <a:solidFill>
                  <a:srgbClr val="404040"/>
                </a:solidFill>
                <a:latin typeface="Carlito"/>
                <a:cs typeface="Carlito"/>
              </a:rPr>
              <a:t>get</a:t>
            </a:r>
            <a:r>
              <a:rPr lang="fr-FR" sz="2800" spc="-10" dirty="0">
                <a:solidFill>
                  <a:srgbClr val="404040"/>
                </a:solidFill>
                <a:latin typeface="Carlito"/>
                <a:cs typeface="Carlito"/>
              </a:rPr>
              <a:t> </a:t>
            </a:r>
            <a:r>
              <a:rPr lang="fr-FR" sz="2800" dirty="0">
                <a:solidFill>
                  <a:srgbClr val="404040"/>
                </a:solidFill>
                <a:latin typeface="Carlito"/>
                <a:cs typeface="Carlito"/>
              </a:rPr>
              <a:t>a </a:t>
            </a:r>
            <a:r>
              <a:rPr lang="fr-FR" sz="2800" spc="-25" dirty="0" err="1">
                <a:solidFill>
                  <a:srgbClr val="404040"/>
                </a:solidFill>
                <a:latin typeface="Carlito"/>
                <a:cs typeface="Carlito"/>
              </a:rPr>
              <a:t>better</a:t>
            </a:r>
            <a:r>
              <a:rPr lang="fr-FR" sz="2800" spc="-25" dirty="0">
                <a:solidFill>
                  <a:srgbClr val="404040"/>
                </a:solidFill>
                <a:latin typeface="Carlito"/>
                <a:cs typeface="Carlito"/>
              </a:rPr>
              <a:t> </a:t>
            </a:r>
            <a:r>
              <a:rPr lang="fr-FR" sz="2800" spc="-20" dirty="0" err="1">
                <a:solidFill>
                  <a:srgbClr val="404040"/>
                </a:solidFill>
                <a:latin typeface="Carlito"/>
                <a:cs typeface="Carlito"/>
              </a:rPr>
              <a:t>understanding</a:t>
            </a:r>
            <a:r>
              <a:rPr lang="fr-FR" sz="2800" spc="-20" dirty="0">
                <a:solidFill>
                  <a:srgbClr val="404040"/>
                </a:solidFill>
                <a:latin typeface="Carlito"/>
                <a:cs typeface="Carlito"/>
              </a:rPr>
              <a:t> </a:t>
            </a:r>
            <a:r>
              <a:rPr lang="fr-FR" sz="2800" spc="-5" dirty="0">
                <a:solidFill>
                  <a:srgbClr val="404040"/>
                </a:solidFill>
                <a:latin typeface="Carlito"/>
                <a:cs typeface="Carlito"/>
              </a:rPr>
              <a:t>of </a:t>
            </a:r>
            <a:r>
              <a:rPr lang="fr-FR" sz="2800" dirty="0">
                <a:solidFill>
                  <a:srgbClr val="404040"/>
                </a:solidFill>
                <a:latin typeface="Carlito"/>
                <a:cs typeface="Carlito"/>
              </a:rPr>
              <a:t>the</a:t>
            </a:r>
            <a:r>
              <a:rPr lang="fr-FR" sz="2800" spc="25" dirty="0">
                <a:solidFill>
                  <a:srgbClr val="404040"/>
                </a:solidFill>
                <a:latin typeface="Carlito"/>
                <a:cs typeface="Carlito"/>
              </a:rPr>
              <a:t> </a:t>
            </a:r>
            <a:r>
              <a:rPr lang="fr-FR" sz="2800" spc="-20" dirty="0" err="1">
                <a:solidFill>
                  <a:srgbClr val="404040"/>
                </a:solidFill>
                <a:latin typeface="Carlito"/>
                <a:cs typeface="Carlito"/>
              </a:rPr>
              <a:t>dataset</a:t>
            </a:r>
            <a:r>
              <a:rPr lang="fr-FR" sz="2800" spc="-20" dirty="0">
                <a:solidFill>
                  <a:srgbClr val="404040"/>
                </a:solidFill>
                <a:latin typeface="Carlito"/>
                <a:cs typeface="Carlito"/>
              </a:rPr>
              <a:t>.</a:t>
            </a:r>
            <a:endParaRPr lang="fr-FR" sz="2800" dirty="0">
              <a:latin typeface="Carlito"/>
              <a:cs typeface="Carlito"/>
            </a:endParaRPr>
          </a:p>
          <a:p>
            <a:pPr marL="12700" marR="434975">
              <a:lnSpc>
                <a:spcPts val="2200"/>
              </a:lnSpc>
              <a:spcBef>
                <a:spcPts val="1440"/>
              </a:spcBef>
            </a:pPr>
            <a:r>
              <a:rPr lang="fr-FR" sz="2800" spc="-5" dirty="0" err="1">
                <a:solidFill>
                  <a:srgbClr val="404040"/>
                </a:solidFill>
                <a:latin typeface="Carlito"/>
                <a:cs typeface="Carlito"/>
              </a:rPr>
              <a:t>We</a:t>
            </a:r>
            <a:r>
              <a:rPr lang="fr-FR" sz="2800" spc="-5" dirty="0">
                <a:solidFill>
                  <a:srgbClr val="404040"/>
                </a:solidFill>
                <a:latin typeface="Carlito"/>
                <a:cs typeface="Carlito"/>
              </a:rPr>
              <a:t> </a:t>
            </a:r>
            <a:r>
              <a:rPr lang="fr-FR" spc="-5" dirty="0" err="1">
                <a:solidFill>
                  <a:srgbClr val="404040"/>
                </a:solidFill>
                <a:latin typeface="Carlito"/>
                <a:cs typeface="Carlito"/>
              </a:rPr>
              <a:t>q</a:t>
            </a:r>
            <a:r>
              <a:rPr lang="fr-FR" sz="2800" spc="-5" dirty="0" err="1">
                <a:solidFill>
                  <a:srgbClr val="404040"/>
                </a:solidFill>
                <a:latin typeface="Carlito"/>
                <a:cs typeface="Carlito"/>
              </a:rPr>
              <a:t>ueried</a:t>
            </a:r>
            <a:r>
              <a:rPr lang="fr-FR" sz="2800" spc="-5" dirty="0">
                <a:solidFill>
                  <a:srgbClr val="404040"/>
                </a:solidFill>
                <a:latin typeface="Carlito"/>
                <a:cs typeface="Carlito"/>
              </a:rPr>
              <a:t> </a:t>
            </a:r>
            <a:r>
              <a:rPr lang="fr-FR" sz="2800" spc="-20" dirty="0">
                <a:solidFill>
                  <a:srgbClr val="404040"/>
                </a:solidFill>
                <a:latin typeface="Carlito"/>
                <a:cs typeface="Carlito"/>
              </a:rPr>
              <a:t>information </a:t>
            </a:r>
            <a:r>
              <a:rPr lang="fr-FR" sz="2800" dirty="0">
                <a:solidFill>
                  <a:srgbClr val="404040"/>
                </a:solidFill>
                <a:latin typeface="Carlito"/>
                <a:cs typeface="Carlito"/>
              </a:rPr>
              <a:t>about launch </a:t>
            </a:r>
            <a:r>
              <a:rPr lang="fr-FR" sz="2800" spc="-20" dirty="0">
                <a:solidFill>
                  <a:srgbClr val="404040"/>
                </a:solidFill>
                <a:latin typeface="Carlito"/>
                <a:cs typeface="Carlito"/>
              </a:rPr>
              <a:t>site </a:t>
            </a:r>
            <a:r>
              <a:rPr lang="fr-FR" sz="2800" spc="-5" dirty="0" err="1">
                <a:solidFill>
                  <a:srgbClr val="404040"/>
                </a:solidFill>
                <a:latin typeface="Carlito"/>
                <a:cs typeface="Carlito"/>
              </a:rPr>
              <a:t>names</a:t>
            </a:r>
            <a:r>
              <a:rPr lang="fr-FR" sz="2800" spc="-5" dirty="0">
                <a:solidFill>
                  <a:srgbClr val="404040"/>
                </a:solidFill>
                <a:latin typeface="Carlito"/>
                <a:cs typeface="Carlito"/>
              </a:rPr>
              <a:t>, mission </a:t>
            </a:r>
            <a:r>
              <a:rPr lang="fr-FR" sz="2800" spc="-20" dirty="0" err="1">
                <a:solidFill>
                  <a:srgbClr val="404040"/>
                </a:solidFill>
                <a:latin typeface="Carlito"/>
                <a:cs typeface="Carlito"/>
              </a:rPr>
              <a:t>outcomes</a:t>
            </a:r>
            <a:r>
              <a:rPr lang="fr-FR" sz="2800" spc="-20" dirty="0">
                <a:solidFill>
                  <a:srgbClr val="404040"/>
                </a:solidFill>
                <a:latin typeface="Carlito"/>
                <a:cs typeface="Carlito"/>
              </a:rPr>
              <a:t>, </a:t>
            </a:r>
            <a:r>
              <a:rPr lang="fr-FR" sz="2800" spc="-20" dirty="0" err="1">
                <a:solidFill>
                  <a:srgbClr val="404040"/>
                </a:solidFill>
                <a:latin typeface="Carlito"/>
                <a:cs typeface="Carlito"/>
              </a:rPr>
              <a:t>various</a:t>
            </a:r>
            <a:r>
              <a:rPr lang="fr-FR" sz="2800" spc="-20" dirty="0">
                <a:solidFill>
                  <a:srgbClr val="404040"/>
                </a:solidFill>
                <a:latin typeface="Carlito"/>
                <a:cs typeface="Carlito"/>
              </a:rPr>
              <a:t> </a:t>
            </a:r>
            <a:r>
              <a:rPr lang="fr-FR" sz="2800" spc="-20" dirty="0" err="1">
                <a:solidFill>
                  <a:srgbClr val="404040"/>
                </a:solidFill>
                <a:latin typeface="Carlito"/>
                <a:cs typeface="Carlito"/>
              </a:rPr>
              <a:t>pay</a:t>
            </a:r>
            <a:r>
              <a:rPr lang="fr-FR" sz="2800" spc="-20" dirty="0">
                <a:solidFill>
                  <a:srgbClr val="404040"/>
                </a:solidFill>
                <a:latin typeface="Carlito"/>
                <a:cs typeface="Carlito"/>
              </a:rPr>
              <a:t> </a:t>
            </a:r>
            <a:r>
              <a:rPr lang="fr-FR" sz="2800" dirty="0" err="1">
                <a:solidFill>
                  <a:srgbClr val="404040"/>
                </a:solidFill>
                <a:latin typeface="Carlito"/>
                <a:cs typeface="Carlito"/>
              </a:rPr>
              <a:t>load</a:t>
            </a:r>
            <a:r>
              <a:rPr lang="fr-FR" sz="2800" dirty="0">
                <a:solidFill>
                  <a:srgbClr val="404040"/>
                </a:solidFill>
                <a:latin typeface="Carlito"/>
                <a:cs typeface="Carlito"/>
              </a:rPr>
              <a:t> </a:t>
            </a:r>
            <a:r>
              <a:rPr lang="fr-FR" sz="2800" spc="-25" dirty="0">
                <a:solidFill>
                  <a:srgbClr val="404040"/>
                </a:solidFill>
                <a:latin typeface="Carlito"/>
                <a:cs typeface="Carlito"/>
              </a:rPr>
              <a:t>sizes </a:t>
            </a:r>
            <a:r>
              <a:rPr lang="fr-FR" sz="2800" spc="-5" dirty="0">
                <a:solidFill>
                  <a:srgbClr val="404040"/>
                </a:solidFill>
                <a:latin typeface="Carlito"/>
                <a:cs typeface="Carlito"/>
              </a:rPr>
              <a:t>of  </a:t>
            </a:r>
            <a:r>
              <a:rPr lang="fr-FR" sz="2800" spc="-25" dirty="0" err="1">
                <a:solidFill>
                  <a:srgbClr val="404040"/>
                </a:solidFill>
                <a:latin typeface="Carlito"/>
                <a:cs typeface="Carlito"/>
              </a:rPr>
              <a:t>customers</a:t>
            </a:r>
            <a:r>
              <a:rPr lang="fr-FR" sz="2800" spc="-25" dirty="0">
                <a:solidFill>
                  <a:srgbClr val="404040"/>
                </a:solidFill>
                <a:latin typeface="Carlito"/>
                <a:cs typeface="Carlito"/>
              </a:rPr>
              <a:t> </a:t>
            </a:r>
            <a:r>
              <a:rPr lang="fr-FR" sz="2800" dirty="0">
                <a:solidFill>
                  <a:srgbClr val="404040"/>
                </a:solidFill>
                <a:latin typeface="Carlito"/>
                <a:cs typeface="Carlito"/>
              </a:rPr>
              <a:t>and </a:t>
            </a:r>
            <a:r>
              <a:rPr lang="fr-FR" sz="2800" spc="-20" dirty="0">
                <a:solidFill>
                  <a:srgbClr val="404040"/>
                </a:solidFill>
                <a:latin typeface="Carlito"/>
                <a:cs typeface="Carlito"/>
              </a:rPr>
              <a:t>booster </a:t>
            </a:r>
            <a:r>
              <a:rPr lang="fr-FR" sz="2800" spc="-25" dirty="0">
                <a:solidFill>
                  <a:srgbClr val="404040"/>
                </a:solidFill>
                <a:latin typeface="Carlito"/>
                <a:cs typeface="Carlito"/>
              </a:rPr>
              <a:t>versions, </a:t>
            </a:r>
            <a:r>
              <a:rPr lang="fr-FR" sz="2800" dirty="0">
                <a:solidFill>
                  <a:srgbClr val="404040"/>
                </a:solidFill>
                <a:latin typeface="Carlito"/>
                <a:cs typeface="Carlito"/>
              </a:rPr>
              <a:t>and landing</a:t>
            </a:r>
            <a:r>
              <a:rPr lang="fr-FR" sz="2800" spc="5" dirty="0">
                <a:solidFill>
                  <a:srgbClr val="404040"/>
                </a:solidFill>
                <a:latin typeface="Carlito"/>
                <a:cs typeface="Carlito"/>
              </a:rPr>
              <a:t> </a:t>
            </a:r>
            <a:r>
              <a:rPr lang="fr-FR" sz="2800" spc="-15" dirty="0" err="1">
                <a:solidFill>
                  <a:srgbClr val="404040"/>
                </a:solidFill>
                <a:latin typeface="Carlito"/>
                <a:cs typeface="Carlito"/>
              </a:rPr>
              <a:t>outcomes</a:t>
            </a:r>
            <a:endParaRPr lang="fr-FR" sz="2800" spc="-15" dirty="0">
              <a:solidFill>
                <a:srgbClr val="404040"/>
              </a:solidFill>
              <a:latin typeface="Carlito"/>
              <a:cs typeface="Carlito"/>
            </a:endParaRPr>
          </a:p>
          <a:p>
            <a:pPr marL="12700" marR="434975">
              <a:lnSpc>
                <a:spcPts val="2200"/>
              </a:lnSpc>
              <a:spcBef>
                <a:spcPts val="1440"/>
              </a:spcBef>
            </a:pPr>
            <a:r>
              <a:rPr lang="fr-FR" sz="2800" dirty="0">
                <a:latin typeface="Carlito"/>
                <a:cs typeface="Carlito"/>
                <a:hlinkClick r:id="rId3"/>
              </a:rPr>
              <a:t>https://github.com/remifiguigui/Final-Project/blob/main/jupyter-labs-eda-sql-coursera_sqllite.ipynb</a:t>
            </a:r>
            <a:endParaRPr lang="fr-FR" sz="2800" dirty="0">
              <a:latin typeface="Carlito"/>
              <a:cs typeface="Carlito"/>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fr-FR" sz="2800" spc="-15" dirty="0">
                <a:solidFill>
                  <a:srgbClr val="404040"/>
                </a:solidFill>
                <a:latin typeface="Carlito"/>
                <a:cs typeface="Carlito"/>
              </a:rPr>
              <a:t>The </a:t>
            </a:r>
            <a:r>
              <a:rPr lang="fr-FR" spc="-15" dirty="0" err="1">
                <a:solidFill>
                  <a:srgbClr val="404040"/>
                </a:solidFill>
                <a:latin typeface="Carlito"/>
                <a:cs typeface="Carlito"/>
              </a:rPr>
              <a:t>f</a:t>
            </a:r>
            <a:r>
              <a:rPr lang="fr-FR" sz="2800" spc="-15" dirty="0" err="1">
                <a:solidFill>
                  <a:srgbClr val="404040"/>
                </a:solidFill>
                <a:latin typeface="Carlito"/>
                <a:cs typeface="Carlito"/>
              </a:rPr>
              <a:t>olium</a:t>
            </a:r>
            <a:r>
              <a:rPr lang="fr-FR" sz="2800" spc="-15" dirty="0">
                <a:solidFill>
                  <a:srgbClr val="404040"/>
                </a:solidFill>
                <a:latin typeface="Carlito"/>
                <a:cs typeface="Carlito"/>
              </a:rPr>
              <a:t> </a:t>
            </a:r>
            <a:r>
              <a:rPr lang="fr-FR" sz="2800" spc="-5" dirty="0" err="1">
                <a:solidFill>
                  <a:srgbClr val="404040"/>
                </a:solidFill>
                <a:latin typeface="Carlito"/>
                <a:cs typeface="Carlito"/>
              </a:rPr>
              <a:t>maps</a:t>
            </a:r>
            <a:r>
              <a:rPr lang="fr-FR" sz="2800" spc="-5" dirty="0">
                <a:solidFill>
                  <a:srgbClr val="404040"/>
                </a:solidFill>
                <a:latin typeface="Carlito"/>
                <a:cs typeface="Carlito"/>
              </a:rPr>
              <a:t> mark Launch Sites, </a:t>
            </a:r>
            <a:r>
              <a:rPr lang="fr-FR" sz="2800" spc="-5" dirty="0" err="1">
                <a:solidFill>
                  <a:srgbClr val="404040"/>
                </a:solidFill>
                <a:latin typeface="Carlito"/>
                <a:cs typeface="Carlito"/>
              </a:rPr>
              <a:t>successful</a:t>
            </a:r>
            <a:r>
              <a:rPr lang="fr-FR" sz="2800" spc="-5" dirty="0">
                <a:solidFill>
                  <a:srgbClr val="404040"/>
                </a:solidFill>
                <a:latin typeface="Carlito"/>
                <a:cs typeface="Carlito"/>
              </a:rPr>
              <a:t> </a:t>
            </a:r>
            <a:r>
              <a:rPr lang="fr-FR" sz="2800" dirty="0">
                <a:solidFill>
                  <a:srgbClr val="404040"/>
                </a:solidFill>
                <a:latin typeface="Carlito"/>
                <a:cs typeface="Carlito"/>
              </a:rPr>
              <a:t>and </a:t>
            </a:r>
            <a:r>
              <a:rPr lang="fr-FR" sz="2800" spc="-5" dirty="0" err="1">
                <a:solidFill>
                  <a:srgbClr val="404040"/>
                </a:solidFill>
                <a:latin typeface="Carlito"/>
                <a:cs typeface="Carlito"/>
              </a:rPr>
              <a:t>unsuccessful</a:t>
            </a:r>
            <a:r>
              <a:rPr lang="fr-FR" sz="2800" spc="-5" dirty="0">
                <a:solidFill>
                  <a:srgbClr val="404040"/>
                </a:solidFill>
                <a:latin typeface="Carlito"/>
                <a:cs typeface="Carlito"/>
              </a:rPr>
              <a:t> </a:t>
            </a:r>
            <a:r>
              <a:rPr lang="fr-FR" sz="2800" dirty="0">
                <a:solidFill>
                  <a:srgbClr val="404040"/>
                </a:solidFill>
                <a:latin typeface="Carlito"/>
                <a:cs typeface="Carlito"/>
              </a:rPr>
              <a:t>landings, and a </a:t>
            </a:r>
            <a:r>
              <a:rPr lang="fr-FR" sz="2800" spc="-25" dirty="0" err="1">
                <a:solidFill>
                  <a:srgbClr val="404040"/>
                </a:solidFill>
                <a:latin typeface="Carlito"/>
                <a:cs typeface="Carlito"/>
              </a:rPr>
              <a:t>proximity</a:t>
            </a:r>
            <a:r>
              <a:rPr lang="fr-FR" sz="2800" spc="-25" dirty="0">
                <a:solidFill>
                  <a:srgbClr val="404040"/>
                </a:solidFill>
                <a:latin typeface="Carlito"/>
                <a:cs typeface="Carlito"/>
              </a:rPr>
              <a:t> </a:t>
            </a:r>
            <a:r>
              <a:rPr lang="fr-FR" sz="2800" spc="-25" dirty="0" err="1">
                <a:solidFill>
                  <a:srgbClr val="404040"/>
                </a:solidFill>
                <a:latin typeface="Carlito"/>
                <a:cs typeface="Carlito"/>
              </a:rPr>
              <a:t>example</a:t>
            </a:r>
            <a:r>
              <a:rPr lang="fr-FR" sz="2800" spc="-25" dirty="0">
                <a:solidFill>
                  <a:srgbClr val="404040"/>
                </a:solidFill>
                <a:latin typeface="Carlito"/>
                <a:cs typeface="Carlito"/>
              </a:rPr>
              <a:t>  </a:t>
            </a:r>
            <a:r>
              <a:rPr lang="fr-FR" sz="2800" spc="-20" dirty="0">
                <a:solidFill>
                  <a:srgbClr val="404040"/>
                </a:solidFill>
                <a:latin typeface="Carlito"/>
                <a:cs typeface="Carlito"/>
              </a:rPr>
              <a:t>to </a:t>
            </a:r>
            <a:r>
              <a:rPr lang="fr-FR" sz="2800" spc="-40" dirty="0">
                <a:solidFill>
                  <a:srgbClr val="404040"/>
                </a:solidFill>
                <a:latin typeface="Carlito"/>
                <a:cs typeface="Carlito"/>
              </a:rPr>
              <a:t>key </a:t>
            </a:r>
            <a:r>
              <a:rPr lang="fr-FR" sz="2800" spc="-5" dirty="0">
                <a:solidFill>
                  <a:srgbClr val="404040"/>
                </a:solidFill>
                <a:latin typeface="Carlito"/>
                <a:cs typeface="Carlito"/>
              </a:rPr>
              <a:t>locations: </a:t>
            </a:r>
            <a:r>
              <a:rPr lang="fr-FR" sz="2800" spc="-60" dirty="0">
                <a:solidFill>
                  <a:srgbClr val="404040"/>
                </a:solidFill>
                <a:latin typeface="Carlito"/>
                <a:cs typeface="Carlito"/>
              </a:rPr>
              <a:t>Railway, Highway, </a:t>
            </a:r>
            <a:r>
              <a:rPr lang="fr-FR" sz="2800" spc="-20" dirty="0" err="1">
                <a:solidFill>
                  <a:srgbClr val="404040"/>
                </a:solidFill>
                <a:latin typeface="Carlito"/>
                <a:cs typeface="Carlito"/>
              </a:rPr>
              <a:t>Coast</a:t>
            </a:r>
            <a:r>
              <a:rPr lang="fr-FR" sz="2800" spc="-20" dirty="0">
                <a:solidFill>
                  <a:srgbClr val="404040"/>
                </a:solidFill>
                <a:latin typeface="Carlito"/>
                <a:cs typeface="Carlito"/>
              </a:rPr>
              <a:t>, </a:t>
            </a:r>
            <a:r>
              <a:rPr lang="fr-FR" sz="2800" dirty="0">
                <a:solidFill>
                  <a:srgbClr val="404040"/>
                </a:solidFill>
                <a:latin typeface="Carlito"/>
                <a:cs typeface="Carlito"/>
              </a:rPr>
              <a:t>and</a:t>
            </a:r>
            <a:r>
              <a:rPr lang="fr-FR" sz="2800" spc="35" dirty="0">
                <a:solidFill>
                  <a:srgbClr val="404040"/>
                </a:solidFill>
                <a:latin typeface="Carlito"/>
                <a:cs typeface="Carlito"/>
              </a:rPr>
              <a:t> </a:t>
            </a:r>
            <a:r>
              <a:rPr lang="fr-FR" sz="2800" spc="-60" dirty="0">
                <a:solidFill>
                  <a:srgbClr val="404040"/>
                </a:solidFill>
                <a:latin typeface="Carlito"/>
                <a:cs typeface="Carlito"/>
              </a:rPr>
              <a:t>City.</a:t>
            </a:r>
            <a:endParaRPr lang="fr-FR" sz="2800" dirty="0">
              <a:latin typeface="Carlito"/>
              <a:cs typeface="Carlito"/>
            </a:endParaRPr>
          </a:p>
          <a:p>
            <a:pPr marL="12700" marR="311150">
              <a:lnSpc>
                <a:spcPts val="2300"/>
              </a:lnSpc>
              <a:spcBef>
                <a:spcPts val="1115"/>
              </a:spcBef>
            </a:pPr>
            <a:r>
              <a:rPr lang="fr-FR" sz="2800" spc="-5" dirty="0">
                <a:solidFill>
                  <a:srgbClr val="404040"/>
                </a:solidFill>
                <a:latin typeface="Carlito"/>
                <a:cs typeface="Carlito"/>
              </a:rPr>
              <a:t>This </a:t>
            </a:r>
            <a:r>
              <a:rPr lang="fr-FR" sz="2800" spc="-15" dirty="0" err="1">
                <a:solidFill>
                  <a:srgbClr val="404040"/>
                </a:solidFill>
                <a:latin typeface="Carlito"/>
                <a:cs typeface="Carlito"/>
              </a:rPr>
              <a:t>allows</a:t>
            </a:r>
            <a:r>
              <a:rPr lang="fr-FR" sz="2800" spc="-15" dirty="0">
                <a:solidFill>
                  <a:srgbClr val="404040"/>
                </a:solidFill>
                <a:latin typeface="Carlito"/>
                <a:cs typeface="Carlito"/>
              </a:rPr>
              <a:t> </a:t>
            </a:r>
            <a:r>
              <a:rPr lang="fr-FR" sz="2800" spc="-5" dirty="0">
                <a:solidFill>
                  <a:srgbClr val="404040"/>
                </a:solidFill>
                <a:latin typeface="Carlito"/>
                <a:cs typeface="Carlito"/>
              </a:rPr>
              <a:t>us </a:t>
            </a:r>
            <a:r>
              <a:rPr lang="fr-FR" sz="2800" spc="-20" dirty="0">
                <a:solidFill>
                  <a:srgbClr val="404040"/>
                </a:solidFill>
                <a:latin typeface="Carlito"/>
                <a:cs typeface="Carlito"/>
              </a:rPr>
              <a:t>to </a:t>
            </a:r>
            <a:r>
              <a:rPr lang="fr-FR" sz="2800" spc="-20" dirty="0" err="1">
                <a:solidFill>
                  <a:srgbClr val="404040"/>
                </a:solidFill>
                <a:latin typeface="Carlito"/>
                <a:cs typeface="Carlito"/>
              </a:rPr>
              <a:t>understand</a:t>
            </a:r>
            <a:r>
              <a:rPr lang="fr-FR" sz="2800" spc="-20" dirty="0">
                <a:solidFill>
                  <a:srgbClr val="404040"/>
                </a:solidFill>
                <a:latin typeface="Carlito"/>
                <a:cs typeface="Carlito"/>
              </a:rPr>
              <a:t> </a:t>
            </a:r>
            <a:r>
              <a:rPr lang="fr-FR" sz="2800" spc="-20" dirty="0" err="1">
                <a:solidFill>
                  <a:srgbClr val="404040"/>
                </a:solidFill>
                <a:latin typeface="Carlito"/>
                <a:cs typeface="Carlito"/>
              </a:rPr>
              <a:t>why</a:t>
            </a:r>
            <a:r>
              <a:rPr lang="fr-FR" sz="2800" spc="-20" dirty="0">
                <a:solidFill>
                  <a:srgbClr val="404040"/>
                </a:solidFill>
                <a:latin typeface="Carlito"/>
                <a:cs typeface="Carlito"/>
              </a:rPr>
              <a:t> </a:t>
            </a:r>
            <a:r>
              <a:rPr lang="fr-FR" sz="2800" dirty="0">
                <a:solidFill>
                  <a:srgbClr val="404040"/>
                </a:solidFill>
                <a:latin typeface="Carlito"/>
                <a:cs typeface="Carlito"/>
              </a:rPr>
              <a:t>launch </a:t>
            </a:r>
            <a:r>
              <a:rPr lang="fr-FR" sz="2800" spc="-20" dirty="0">
                <a:solidFill>
                  <a:srgbClr val="404040"/>
                </a:solidFill>
                <a:latin typeface="Carlito"/>
                <a:cs typeface="Carlito"/>
              </a:rPr>
              <a:t>sites </a:t>
            </a:r>
            <a:r>
              <a:rPr lang="fr-FR" sz="2800" spc="-25" dirty="0" err="1">
                <a:solidFill>
                  <a:srgbClr val="404040"/>
                </a:solidFill>
                <a:latin typeface="Carlito"/>
                <a:cs typeface="Carlito"/>
              </a:rPr>
              <a:t>may</a:t>
            </a:r>
            <a:r>
              <a:rPr lang="fr-FR" sz="2800" spc="-25" dirty="0">
                <a:solidFill>
                  <a:srgbClr val="404040"/>
                </a:solidFill>
                <a:latin typeface="Carlito"/>
                <a:cs typeface="Carlito"/>
              </a:rPr>
              <a:t> </a:t>
            </a:r>
            <a:r>
              <a:rPr lang="fr-FR" sz="2800" dirty="0" err="1">
                <a:solidFill>
                  <a:srgbClr val="404040"/>
                </a:solidFill>
                <a:latin typeface="Carlito"/>
                <a:cs typeface="Carlito"/>
              </a:rPr>
              <a:t>be</a:t>
            </a:r>
            <a:r>
              <a:rPr lang="fr-FR" sz="2800" dirty="0">
                <a:solidFill>
                  <a:srgbClr val="404040"/>
                </a:solidFill>
                <a:latin typeface="Carlito"/>
                <a:cs typeface="Carlito"/>
              </a:rPr>
              <a:t> </a:t>
            </a:r>
            <a:r>
              <a:rPr lang="fr-FR" sz="2800" spc="-20" dirty="0" err="1">
                <a:solidFill>
                  <a:srgbClr val="404040"/>
                </a:solidFill>
                <a:latin typeface="Carlito"/>
                <a:cs typeface="Carlito"/>
              </a:rPr>
              <a:t>located</a:t>
            </a:r>
            <a:r>
              <a:rPr lang="fr-FR" sz="2800" spc="-20" dirty="0">
                <a:solidFill>
                  <a:srgbClr val="404040"/>
                </a:solidFill>
                <a:latin typeface="Carlito"/>
                <a:cs typeface="Carlito"/>
              </a:rPr>
              <a:t> </a:t>
            </a:r>
            <a:r>
              <a:rPr lang="fr-FR" sz="2800" spc="-5" dirty="0" err="1">
                <a:solidFill>
                  <a:srgbClr val="404040"/>
                </a:solidFill>
                <a:latin typeface="Carlito"/>
                <a:cs typeface="Carlito"/>
              </a:rPr>
              <a:t>where</a:t>
            </a:r>
            <a:r>
              <a:rPr lang="fr-FR" sz="2800" spc="-5" dirty="0">
                <a:solidFill>
                  <a:srgbClr val="404040"/>
                </a:solidFill>
                <a:latin typeface="Carlito"/>
                <a:cs typeface="Carlito"/>
              </a:rPr>
              <a:t> </a:t>
            </a:r>
            <a:r>
              <a:rPr lang="fr-FR" sz="2800" spc="-5" dirty="0" err="1">
                <a:solidFill>
                  <a:srgbClr val="404040"/>
                </a:solidFill>
                <a:latin typeface="Carlito"/>
                <a:cs typeface="Carlito"/>
              </a:rPr>
              <a:t>they</a:t>
            </a:r>
            <a:r>
              <a:rPr lang="fr-FR" sz="2800" spc="-5" dirty="0">
                <a:solidFill>
                  <a:srgbClr val="404040"/>
                </a:solidFill>
                <a:latin typeface="Carlito"/>
                <a:cs typeface="Carlito"/>
              </a:rPr>
              <a:t> </a:t>
            </a:r>
            <a:r>
              <a:rPr lang="fr-FR" sz="2800" spc="-20" dirty="0">
                <a:solidFill>
                  <a:srgbClr val="404040"/>
                </a:solidFill>
                <a:latin typeface="Carlito"/>
                <a:cs typeface="Carlito"/>
              </a:rPr>
              <a:t>are. </a:t>
            </a:r>
            <a:r>
              <a:rPr lang="fr-FR" sz="2800" dirty="0" err="1">
                <a:solidFill>
                  <a:srgbClr val="404040"/>
                </a:solidFill>
                <a:latin typeface="Carlito"/>
                <a:cs typeface="Carlito"/>
              </a:rPr>
              <a:t>Also</a:t>
            </a:r>
            <a:r>
              <a:rPr lang="fr-FR" sz="2800" dirty="0">
                <a:solidFill>
                  <a:srgbClr val="404040"/>
                </a:solidFill>
                <a:latin typeface="Carlito"/>
                <a:cs typeface="Carlito"/>
              </a:rPr>
              <a:t> </a:t>
            </a:r>
            <a:r>
              <a:rPr lang="fr-FR" sz="2800" spc="-20" dirty="0" err="1">
                <a:solidFill>
                  <a:srgbClr val="404040"/>
                </a:solidFill>
                <a:latin typeface="Carlito"/>
                <a:cs typeface="Carlito"/>
              </a:rPr>
              <a:t>visualizes</a:t>
            </a:r>
            <a:r>
              <a:rPr lang="fr-FR" sz="2800" spc="-20" dirty="0">
                <a:solidFill>
                  <a:srgbClr val="404040"/>
                </a:solidFill>
                <a:latin typeface="Carlito"/>
                <a:cs typeface="Carlito"/>
              </a:rPr>
              <a:t>  </a:t>
            </a:r>
            <a:r>
              <a:rPr lang="fr-FR" sz="2800" spc="-5" dirty="0" err="1">
                <a:solidFill>
                  <a:srgbClr val="404040"/>
                </a:solidFill>
                <a:latin typeface="Carlito"/>
                <a:cs typeface="Carlito"/>
              </a:rPr>
              <a:t>successful</a:t>
            </a:r>
            <a:r>
              <a:rPr lang="fr-FR" sz="2800" spc="-5" dirty="0">
                <a:solidFill>
                  <a:srgbClr val="404040"/>
                </a:solidFill>
                <a:latin typeface="Carlito"/>
                <a:cs typeface="Carlito"/>
              </a:rPr>
              <a:t> </a:t>
            </a:r>
            <a:r>
              <a:rPr lang="fr-FR" sz="2800" dirty="0">
                <a:solidFill>
                  <a:srgbClr val="404040"/>
                </a:solidFill>
                <a:latin typeface="Carlito"/>
                <a:cs typeface="Carlito"/>
              </a:rPr>
              <a:t>landings </a:t>
            </a:r>
            <a:r>
              <a:rPr lang="fr-FR" sz="2800" spc="-25" dirty="0">
                <a:solidFill>
                  <a:srgbClr val="404040"/>
                </a:solidFill>
                <a:latin typeface="Carlito"/>
                <a:cs typeface="Carlito"/>
              </a:rPr>
              <a:t>relative </a:t>
            </a:r>
            <a:r>
              <a:rPr lang="fr-FR" sz="2800" spc="-20" dirty="0">
                <a:solidFill>
                  <a:srgbClr val="404040"/>
                </a:solidFill>
                <a:latin typeface="Carlito"/>
                <a:cs typeface="Carlito"/>
              </a:rPr>
              <a:t>to</a:t>
            </a:r>
            <a:r>
              <a:rPr lang="fr-FR" sz="2800" spc="-25" dirty="0">
                <a:solidFill>
                  <a:srgbClr val="404040"/>
                </a:solidFill>
                <a:latin typeface="Carlito"/>
                <a:cs typeface="Carlito"/>
              </a:rPr>
              <a:t> </a:t>
            </a:r>
            <a:r>
              <a:rPr lang="fr-FR" sz="2800" spc="-5" dirty="0">
                <a:solidFill>
                  <a:srgbClr val="404040"/>
                </a:solidFill>
                <a:latin typeface="Carlito"/>
                <a:cs typeface="Carlito"/>
              </a:rPr>
              <a:t>location</a:t>
            </a:r>
          </a:p>
          <a:p>
            <a:pPr marL="12700" marR="311150">
              <a:lnSpc>
                <a:spcPts val="2300"/>
              </a:lnSpc>
              <a:spcBef>
                <a:spcPts val="1115"/>
              </a:spcBef>
            </a:pPr>
            <a:endParaRPr lang="fr-FR" spc="-5" dirty="0">
              <a:solidFill>
                <a:srgbClr val="404040"/>
              </a:solidFill>
              <a:latin typeface="Carlito"/>
            </a:endParaRPr>
          </a:p>
          <a:p>
            <a:pPr marL="12700" marR="311150">
              <a:lnSpc>
                <a:spcPts val="2300"/>
              </a:lnSpc>
              <a:spcBef>
                <a:spcPts val="1115"/>
              </a:spcBef>
            </a:pPr>
            <a:r>
              <a:rPr lang="en-US" dirty="0">
                <a:hlinkClick r:id="rId3"/>
              </a:rPr>
              <a:t>https://github.com/remifiguigui/Final-Project/blob/main/Interactive Visual Analytics with 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12700">
              <a:lnSpc>
                <a:spcPct val="100000"/>
              </a:lnSpc>
              <a:spcBef>
                <a:spcPts val="1200"/>
              </a:spcBef>
            </a:pPr>
            <a:r>
              <a:rPr lang="fr-FR" sz="2400" spc="-10" dirty="0">
                <a:solidFill>
                  <a:srgbClr val="404040"/>
                </a:solidFill>
                <a:latin typeface="Carlito"/>
                <a:cs typeface="Carlito"/>
              </a:rPr>
              <a:t>The Dashboard </a:t>
            </a:r>
            <a:r>
              <a:rPr lang="fr-FR" sz="2400" dirty="0" err="1">
                <a:solidFill>
                  <a:srgbClr val="404040"/>
                </a:solidFill>
                <a:latin typeface="Carlito"/>
                <a:cs typeface="Carlito"/>
              </a:rPr>
              <a:t>includes</a:t>
            </a:r>
            <a:r>
              <a:rPr lang="fr-FR" sz="2400" dirty="0">
                <a:solidFill>
                  <a:srgbClr val="404040"/>
                </a:solidFill>
                <a:latin typeface="Carlito"/>
                <a:cs typeface="Carlito"/>
              </a:rPr>
              <a:t> a </a:t>
            </a:r>
            <a:r>
              <a:rPr lang="fr-FR" sz="2400" spc="-5" dirty="0">
                <a:solidFill>
                  <a:srgbClr val="404040"/>
                </a:solidFill>
                <a:latin typeface="Carlito"/>
                <a:cs typeface="Carlito"/>
              </a:rPr>
              <a:t>pie </a:t>
            </a:r>
            <a:r>
              <a:rPr lang="fr-FR" sz="2400" dirty="0">
                <a:solidFill>
                  <a:srgbClr val="404040"/>
                </a:solidFill>
                <a:latin typeface="Carlito"/>
                <a:cs typeface="Carlito"/>
              </a:rPr>
              <a:t>chart and a </a:t>
            </a:r>
            <a:r>
              <a:rPr lang="fr-FR" sz="2400" spc="-25" dirty="0" err="1">
                <a:solidFill>
                  <a:srgbClr val="404040"/>
                </a:solidFill>
                <a:latin typeface="Carlito"/>
                <a:cs typeface="Carlito"/>
              </a:rPr>
              <a:t>scatter</a:t>
            </a:r>
            <a:r>
              <a:rPr lang="fr-FR" sz="2400" spc="-135" dirty="0">
                <a:solidFill>
                  <a:srgbClr val="404040"/>
                </a:solidFill>
                <a:latin typeface="Carlito"/>
                <a:cs typeface="Carlito"/>
              </a:rPr>
              <a:t> </a:t>
            </a:r>
            <a:r>
              <a:rPr lang="fr-FR" sz="2400" spc="-5" dirty="0">
                <a:solidFill>
                  <a:srgbClr val="404040"/>
                </a:solidFill>
                <a:latin typeface="Carlito"/>
                <a:cs typeface="Carlito"/>
              </a:rPr>
              <a:t>plot.</a:t>
            </a:r>
            <a:endParaRPr lang="fr-FR" sz="2400" dirty="0">
              <a:latin typeface="Carlito"/>
              <a:cs typeface="Carlito"/>
            </a:endParaRPr>
          </a:p>
          <a:p>
            <a:pPr marL="12700" marR="84455">
              <a:lnSpc>
                <a:spcPts val="2290"/>
              </a:lnSpc>
              <a:spcBef>
                <a:spcPts val="1275"/>
              </a:spcBef>
            </a:pPr>
            <a:r>
              <a:rPr lang="fr-FR" sz="2400" spc="-5" dirty="0">
                <a:solidFill>
                  <a:srgbClr val="404040"/>
                </a:solidFill>
                <a:latin typeface="Carlito"/>
                <a:cs typeface="Carlito"/>
              </a:rPr>
              <a:t>The pie </a:t>
            </a:r>
            <a:r>
              <a:rPr lang="fr-FR" sz="2400" dirty="0">
                <a:solidFill>
                  <a:srgbClr val="404040"/>
                </a:solidFill>
                <a:latin typeface="Carlito"/>
                <a:cs typeface="Carlito"/>
              </a:rPr>
              <a:t>chart </a:t>
            </a:r>
            <a:r>
              <a:rPr lang="fr-FR" sz="2400" spc="-5" dirty="0">
                <a:solidFill>
                  <a:srgbClr val="404040"/>
                </a:solidFill>
                <a:latin typeface="Carlito"/>
                <a:cs typeface="Carlito"/>
              </a:rPr>
              <a:t>can </a:t>
            </a:r>
            <a:r>
              <a:rPr lang="fr-FR" sz="2400" spc="-5" dirty="0" err="1">
                <a:solidFill>
                  <a:srgbClr val="404040"/>
                </a:solidFill>
                <a:latin typeface="Carlito"/>
                <a:cs typeface="Carlito"/>
              </a:rPr>
              <a:t>be</a:t>
            </a:r>
            <a:r>
              <a:rPr lang="fr-FR" sz="2400" spc="-5" dirty="0">
                <a:solidFill>
                  <a:srgbClr val="404040"/>
                </a:solidFill>
                <a:latin typeface="Carlito"/>
                <a:cs typeface="Carlito"/>
              </a:rPr>
              <a:t> </a:t>
            </a:r>
            <a:r>
              <a:rPr lang="fr-FR" sz="2400" spc="-5" dirty="0" err="1">
                <a:solidFill>
                  <a:srgbClr val="404040"/>
                </a:solidFill>
                <a:latin typeface="Carlito"/>
                <a:cs typeface="Carlito"/>
              </a:rPr>
              <a:t>selected</a:t>
            </a:r>
            <a:r>
              <a:rPr lang="fr-FR" sz="2400" spc="-5" dirty="0">
                <a:solidFill>
                  <a:srgbClr val="404040"/>
                </a:solidFill>
                <a:latin typeface="Carlito"/>
                <a:cs typeface="Carlito"/>
              </a:rPr>
              <a:t> </a:t>
            </a:r>
            <a:r>
              <a:rPr lang="fr-FR" sz="2400" spc="-20" dirty="0">
                <a:solidFill>
                  <a:srgbClr val="404040"/>
                </a:solidFill>
                <a:latin typeface="Carlito"/>
                <a:cs typeface="Carlito"/>
              </a:rPr>
              <a:t>to </a:t>
            </a:r>
            <a:r>
              <a:rPr lang="fr-FR" sz="2400" spc="-5" dirty="0">
                <a:solidFill>
                  <a:srgbClr val="404040"/>
                </a:solidFill>
                <a:latin typeface="Carlito"/>
                <a:cs typeface="Carlito"/>
              </a:rPr>
              <a:t>show distribution of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dirty="0">
                <a:solidFill>
                  <a:srgbClr val="404040"/>
                </a:solidFill>
                <a:latin typeface="Carlito"/>
                <a:cs typeface="Carlito"/>
              </a:rPr>
              <a:t>landings </a:t>
            </a:r>
            <a:r>
              <a:rPr lang="fr-FR" sz="2400" spc="-20" dirty="0" err="1">
                <a:solidFill>
                  <a:srgbClr val="404040"/>
                </a:solidFill>
                <a:latin typeface="Carlito"/>
                <a:cs typeface="Carlito"/>
              </a:rPr>
              <a:t>across</a:t>
            </a:r>
            <a:r>
              <a:rPr lang="fr-FR" sz="2400" spc="-20" dirty="0">
                <a:solidFill>
                  <a:srgbClr val="404040"/>
                </a:solidFill>
                <a:latin typeface="Carlito"/>
                <a:cs typeface="Carlito"/>
              </a:rPr>
              <a:t> </a:t>
            </a:r>
            <a:r>
              <a:rPr lang="fr-FR" sz="2400" dirty="0">
                <a:solidFill>
                  <a:srgbClr val="404040"/>
                </a:solidFill>
                <a:latin typeface="Carlito"/>
                <a:cs typeface="Carlito"/>
              </a:rPr>
              <a:t>all launch </a:t>
            </a:r>
            <a:r>
              <a:rPr lang="fr-FR" sz="2400" spc="-20" dirty="0">
                <a:solidFill>
                  <a:srgbClr val="404040"/>
                </a:solidFill>
                <a:latin typeface="Carlito"/>
                <a:cs typeface="Carlito"/>
              </a:rPr>
              <a:t>sites </a:t>
            </a:r>
            <a:r>
              <a:rPr lang="fr-FR" sz="2400" dirty="0">
                <a:solidFill>
                  <a:srgbClr val="404040"/>
                </a:solidFill>
                <a:latin typeface="Carlito"/>
                <a:cs typeface="Carlito"/>
              </a:rPr>
              <a:t>and  </a:t>
            </a:r>
            <a:r>
              <a:rPr lang="fr-FR" sz="2400" spc="-5" dirty="0">
                <a:solidFill>
                  <a:srgbClr val="404040"/>
                </a:solidFill>
                <a:latin typeface="Carlito"/>
                <a:cs typeface="Carlito"/>
              </a:rPr>
              <a:t>can </a:t>
            </a:r>
            <a:r>
              <a:rPr lang="fr-FR" sz="2400" dirty="0" err="1">
                <a:solidFill>
                  <a:srgbClr val="404040"/>
                </a:solidFill>
                <a:latin typeface="Carlito"/>
                <a:cs typeface="Carlito"/>
              </a:rPr>
              <a:t>be</a:t>
            </a:r>
            <a:r>
              <a:rPr lang="fr-FR" sz="2400" dirty="0">
                <a:solidFill>
                  <a:srgbClr val="404040"/>
                </a:solidFill>
                <a:latin typeface="Carlito"/>
                <a:cs typeface="Carlito"/>
              </a:rPr>
              <a:t> </a:t>
            </a:r>
            <a:r>
              <a:rPr lang="fr-FR" sz="2400" spc="-5" dirty="0" err="1">
                <a:solidFill>
                  <a:srgbClr val="404040"/>
                </a:solidFill>
                <a:latin typeface="Carlito"/>
                <a:cs typeface="Carlito"/>
              </a:rPr>
              <a:t>selected</a:t>
            </a:r>
            <a:r>
              <a:rPr lang="fr-FR" sz="2400" spc="-5" dirty="0">
                <a:solidFill>
                  <a:srgbClr val="404040"/>
                </a:solidFill>
                <a:latin typeface="Carlito"/>
                <a:cs typeface="Carlito"/>
              </a:rPr>
              <a:t> </a:t>
            </a:r>
            <a:r>
              <a:rPr lang="fr-FR" sz="2400" spc="-20" dirty="0">
                <a:solidFill>
                  <a:srgbClr val="404040"/>
                </a:solidFill>
                <a:latin typeface="Carlito"/>
                <a:cs typeface="Carlito"/>
              </a:rPr>
              <a:t>to </a:t>
            </a:r>
            <a:r>
              <a:rPr lang="fr-FR" sz="2400" spc="-5" dirty="0">
                <a:solidFill>
                  <a:srgbClr val="404040"/>
                </a:solidFill>
                <a:latin typeface="Carlito"/>
                <a:cs typeface="Carlito"/>
              </a:rPr>
              <a:t>show </a:t>
            </a:r>
            <a:r>
              <a:rPr lang="fr-FR" sz="2400" dirty="0" err="1">
                <a:solidFill>
                  <a:srgbClr val="404040"/>
                </a:solidFill>
                <a:latin typeface="Carlito"/>
                <a:cs typeface="Carlito"/>
              </a:rPr>
              <a:t>individual</a:t>
            </a:r>
            <a:r>
              <a:rPr lang="fr-FR" sz="2400" dirty="0">
                <a:solidFill>
                  <a:srgbClr val="404040"/>
                </a:solidFill>
                <a:latin typeface="Carlito"/>
                <a:cs typeface="Carlito"/>
              </a:rPr>
              <a:t> launch </a:t>
            </a:r>
            <a:r>
              <a:rPr lang="fr-FR" sz="2400" spc="-20" dirty="0">
                <a:solidFill>
                  <a:srgbClr val="404040"/>
                </a:solidFill>
                <a:latin typeface="Carlito"/>
                <a:cs typeface="Carlito"/>
              </a:rPr>
              <a:t>site </a:t>
            </a:r>
            <a:r>
              <a:rPr lang="fr-FR" sz="2400" dirty="0" err="1">
                <a:solidFill>
                  <a:srgbClr val="404040"/>
                </a:solidFill>
                <a:latin typeface="Carlito"/>
                <a:cs typeface="Carlito"/>
              </a:rPr>
              <a:t>success</a:t>
            </a:r>
            <a:r>
              <a:rPr lang="fr-FR" sz="2400" spc="-110" dirty="0">
                <a:solidFill>
                  <a:srgbClr val="404040"/>
                </a:solidFill>
                <a:latin typeface="Carlito"/>
                <a:cs typeface="Carlito"/>
              </a:rPr>
              <a:t> </a:t>
            </a:r>
            <a:r>
              <a:rPr lang="fr-FR" sz="2400" spc="-30" dirty="0">
                <a:solidFill>
                  <a:srgbClr val="404040"/>
                </a:solidFill>
                <a:latin typeface="Carlito"/>
                <a:cs typeface="Carlito"/>
              </a:rPr>
              <a:t>rates.</a:t>
            </a:r>
            <a:endParaRPr lang="fr-FR" sz="2400" dirty="0">
              <a:latin typeface="Carlito"/>
              <a:cs typeface="Carlito"/>
            </a:endParaRPr>
          </a:p>
          <a:p>
            <a:pPr marL="12700" marR="5080">
              <a:lnSpc>
                <a:spcPts val="2210"/>
              </a:lnSpc>
              <a:spcBef>
                <a:spcPts val="1375"/>
              </a:spcBef>
            </a:pPr>
            <a:r>
              <a:rPr lang="fr-FR" sz="2400" spc="-25" dirty="0">
                <a:solidFill>
                  <a:srgbClr val="404040"/>
                </a:solidFill>
                <a:latin typeface="Carlito"/>
                <a:cs typeface="Carlito"/>
              </a:rPr>
              <a:t>The </a:t>
            </a:r>
            <a:r>
              <a:rPr lang="fr-FR" sz="2400" spc="-25" dirty="0" err="1">
                <a:solidFill>
                  <a:srgbClr val="404040"/>
                </a:solidFill>
                <a:latin typeface="Carlito"/>
                <a:cs typeface="Carlito"/>
              </a:rPr>
              <a:t>scatter</a:t>
            </a:r>
            <a:r>
              <a:rPr lang="fr-FR" sz="2400" spc="-25" dirty="0">
                <a:solidFill>
                  <a:srgbClr val="404040"/>
                </a:solidFill>
                <a:latin typeface="Carlito"/>
                <a:cs typeface="Carlito"/>
              </a:rPr>
              <a:t> </a:t>
            </a:r>
            <a:r>
              <a:rPr lang="fr-FR" sz="2400" spc="-5" dirty="0">
                <a:solidFill>
                  <a:srgbClr val="404040"/>
                </a:solidFill>
                <a:latin typeface="Carlito"/>
                <a:cs typeface="Carlito"/>
              </a:rPr>
              <a:t>plot </a:t>
            </a:r>
            <a:r>
              <a:rPr lang="fr-FR" sz="2400" spc="-40" dirty="0" err="1">
                <a:solidFill>
                  <a:srgbClr val="404040"/>
                </a:solidFill>
                <a:latin typeface="Carlito"/>
                <a:cs typeface="Carlito"/>
              </a:rPr>
              <a:t>takes</a:t>
            </a:r>
            <a:r>
              <a:rPr lang="fr-FR" sz="2400" spc="-40" dirty="0">
                <a:solidFill>
                  <a:srgbClr val="404040"/>
                </a:solidFill>
                <a:latin typeface="Carlito"/>
                <a:cs typeface="Carlito"/>
              </a:rPr>
              <a:t> </a:t>
            </a:r>
            <a:r>
              <a:rPr lang="fr-FR" sz="2400" spc="-20" dirty="0" err="1">
                <a:solidFill>
                  <a:srgbClr val="404040"/>
                </a:solidFill>
                <a:latin typeface="Carlito"/>
                <a:cs typeface="Carlito"/>
              </a:rPr>
              <a:t>two</a:t>
            </a:r>
            <a:r>
              <a:rPr lang="fr-FR" sz="2400" spc="-20" dirty="0">
                <a:solidFill>
                  <a:srgbClr val="404040"/>
                </a:solidFill>
                <a:latin typeface="Carlito"/>
                <a:cs typeface="Carlito"/>
              </a:rPr>
              <a:t> </a:t>
            </a:r>
            <a:r>
              <a:rPr lang="fr-FR" sz="2400" dirty="0">
                <a:solidFill>
                  <a:srgbClr val="404040"/>
                </a:solidFill>
                <a:latin typeface="Carlito"/>
                <a:cs typeface="Carlito"/>
              </a:rPr>
              <a:t>inputs: All </a:t>
            </a:r>
            <a:r>
              <a:rPr lang="fr-FR" sz="2400" spc="-20" dirty="0">
                <a:solidFill>
                  <a:srgbClr val="404040"/>
                </a:solidFill>
                <a:latin typeface="Carlito"/>
                <a:cs typeface="Carlito"/>
              </a:rPr>
              <a:t>sites </a:t>
            </a:r>
            <a:r>
              <a:rPr lang="fr-FR" sz="2400" spc="-5" dirty="0">
                <a:solidFill>
                  <a:srgbClr val="404040"/>
                </a:solidFill>
                <a:latin typeface="Carlito"/>
                <a:cs typeface="Carlito"/>
              </a:rPr>
              <a:t>or </a:t>
            </a:r>
            <a:r>
              <a:rPr lang="fr-FR" sz="2400" dirty="0" err="1">
                <a:solidFill>
                  <a:srgbClr val="404040"/>
                </a:solidFill>
                <a:latin typeface="Carlito"/>
                <a:cs typeface="Carlito"/>
              </a:rPr>
              <a:t>individual</a:t>
            </a:r>
            <a:r>
              <a:rPr lang="fr-FR" sz="2400" dirty="0">
                <a:solidFill>
                  <a:srgbClr val="404040"/>
                </a:solidFill>
                <a:latin typeface="Carlito"/>
                <a:cs typeface="Carlito"/>
              </a:rPr>
              <a:t> </a:t>
            </a:r>
            <a:r>
              <a:rPr lang="fr-FR" sz="2400" spc="-20" dirty="0">
                <a:solidFill>
                  <a:srgbClr val="404040"/>
                </a:solidFill>
                <a:latin typeface="Carlito"/>
                <a:cs typeface="Carlito"/>
              </a:rPr>
              <a:t>site </a:t>
            </a:r>
            <a:r>
              <a:rPr lang="fr-FR" sz="2400" dirty="0">
                <a:solidFill>
                  <a:srgbClr val="404040"/>
                </a:solidFill>
                <a:latin typeface="Carlito"/>
                <a:cs typeface="Carlito"/>
              </a:rPr>
              <a:t>and </a:t>
            </a:r>
            <a:r>
              <a:rPr lang="fr-FR" sz="2400" spc="-5" dirty="0" err="1">
                <a:solidFill>
                  <a:srgbClr val="404040"/>
                </a:solidFill>
                <a:latin typeface="Carlito"/>
                <a:cs typeface="Carlito"/>
              </a:rPr>
              <a:t>payload</a:t>
            </a:r>
            <a:r>
              <a:rPr lang="fr-FR" sz="2400" spc="-5" dirty="0">
                <a:solidFill>
                  <a:srgbClr val="404040"/>
                </a:solidFill>
                <a:latin typeface="Carlito"/>
                <a:cs typeface="Carlito"/>
              </a:rPr>
              <a:t> mass on </a:t>
            </a:r>
            <a:r>
              <a:rPr lang="fr-FR" sz="2400" dirty="0">
                <a:solidFill>
                  <a:srgbClr val="404040"/>
                </a:solidFill>
                <a:latin typeface="Carlito"/>
                <a:cs typeface="Carlito"/>
              </a:rPr>
              <a:t>a </a:t>
            </a:r>
            <a:r>
              <a:rPr lang="fr-FR" sz="2400" spc="-5" dirty="0" err="1">
                <a:solidFill>
                  <a:srgbClr val="404040"/>
                </a:solidFill>
                <a:latin typeface="Carlito"/>
                <a:cs typeface="Carlito"/>
              </a:rPr>
              <a:t>slider</a:t>
            </a:r>
            <a:r>
              <a:rPr lang="fr-FR" sz="2400" spc="-5" dirty="0">
                <a:solidFill>
                  <a:srgbClr val="404040"/>
                </a:solidFill>
                <a:latin typeface="Carlito"/>
                <a:cs typeface="Carlito"/>
              </a:rPr>
              <a:t> </a:t>
            </a:r>
            <a:r>
              <a:rPr lang="fr-FR" sz="2400" spc="-5" dirty="0" err="1">
                <a:solidFill>
                  <a:srgbClr val="404040"/>
                </a:solidFill>
                <a:latin typeface="Carlito"/>
                <a:cs typeface="Carlito"/>
              </a:rPr>
              <a:t>between</a:t>
            </a:r>
            <a:r>
              <a:rPr lang="fr-FR" sz="2400" spc="-5" dirty="0">
                <a:solidFill>
                  <a:srgbClr val="404040"/>
                </a:solidFill>
                <a:latin typeface="Carlito"/>
                <a:cs typeface="Carlito"/>
              </a:rPr>
              <a:t> </a:t>
            </a:r>
            <a:r>
              <a:rPr lang="fr-FR" sz="2400" dirty="0">
                <a:solidFill>
                  <a:srgbClr val="404040"/>
                </a:solidFill>
                <a:latin typeface="Carlito"/>
                <a:cs typeface="Carlito"/>
              </a:rPr>
              <a:t>0  and 10000</a:t>
            </a:r>
            <a:r>
              <a:rPr lang="fr-FR" sz="2400" spc="-100" dirty="0">
                <a:solidFill>
                  <a:srgbClr val="404040"/>
                </a:solidFill>
                <a:latin typeface="Carlito"/>
                <a:cs typeface="Carlito"/>
              </a:rPr>
              <a:t> </a:t>
            </a:r>
            <a:r>
              <a:rPr lang="fr-FR" sz="2400" dirty="0">
                <a:solidFill>
                  <a:srgbClr val="404040"/>
                </a:solidFill>
                <a:latin typeface="Carlito"/>
                <a:cs typeface="Carlito"/>
              </a:rPr>
              <a:t>kg.</a:t>
            </a:r>
            <a:endParaRPr lang="fr-FR" sz="2400" dirty="0">
              <a:latin typeface="Carlito"/>
              <a:cs typeface="Carlito"/>
            </a:endParaRPr>
          </a:p>
          <a:p>
            <a:pPr marL="12700">
              <a:lnSpc>
                <a:spcPct val="100000"/>
              </a:lnSpc>
              <a:spcBef>
                <a:spcPts val="1050"/>
              </a:spcBef>
            </a:pPr>
            <a:r>
              <a:rPr lang="fr-FR" sz="2400" spc="-5" dirty="0">
                <a:solidFill>
                  <a:srgbClr val="404040"/>
                </a:solidFill>
                <a:latin typeface="Carlito"/>
                <a:cs typeface="Carlito"/>
              </a:rPr>
              <a:t>The pie </a:t>
            </a:r>
            <a:r>
              <a:rPr lang="fr-FR" sz="2400" dirty="0">
                <a:solidFill>
                  <a:srgbClr val="404040"/>
                </a:solidFill>
                <a:latin typeface="Carlito"/>
                <a:cs typeface="Carlito"/>
              </a:rPr>
              <a:t>chart </a:t>
            </a:r>
            <a:r>
              <a:rPr lang="fr-FR" sz="2400" dirty="0" err="1">
                <a:solidFill>
                  <a:srgbClr val="404040"/>
                </a:solidFill>
                <a:latin typeface="Carlito"/>
                <a:cs typeface="Carlito"/>
              </a:rPr>
              <a:t>is</a:t>
            </a:r>
            <a:r>
              <a:rPr lang="fr-FR" sz="2400" dirty="0">
                <a:solidFill>
                  <a:srgbClr val="404040"/>
                </a:solidFill>
                <a:latin typeface="Carlito"/>
                <a:cs typeface="Carlito"/>
              </a:rPr>
              <a:t> </a:t>
            </a:r>
            <a:r>
              <a:rPr lang="fr-FR" sz="2400" spc="-5" dirty="0" err="1">
                <a:solidFill>
                  <a:srgbClr val="404040"/>
                </a:solidFill>
                <a:latin typeface="Carlito"/>
                <a:cs typeface="Carlito"/>
              </a:rPr>
              <a:t>used</a:t>
            </a:r>
            <a:r>
              <a:rPr lang="fr-FR" sz="2400" spc="-5" dirty="0">
                <a:solidFill>
                  <a:srgbClr val="404040"/>
                </a:solidFill>
                <a:latin typeface="Carlito"/>
                <a:cs typeface="Carlito"/>
              </a:rPr>
              <a:t> </a:t>
            </a:r>
            <a:r>
              <a:rPr lang="fr-FR" sz="2400" spc="-20" dirty="0">
                <a:solidFill>
                  <a:srgbClr val="404040"/>
                </a:solidFill>
                <a:latin typeface="Carlito"/>
                <a:cs typeface="Carlito"/>
              </a:rPr>
              <a:t>to </a:t>
            </a:r>
            <a:r>
              <a:rPr lang="fr-FR" sz="2400" spc="-20" dirty="0" err="1">
                <a:solidFill>
                  <a:srgbClr val="404040"/>
                </a:solidFill>
                <a:latin typeface="Carlito"/>
                <a:cs typeface="Carlito"/>
              </a:rPr>
              <a:t>visualize</a:t>
            </a:r>
            <a:r>
              <a:rPr lang="fr-FR" sz="2400" spc="-20" dirty="0">
                <a:solidFill>
                  <a:srgbClr val="404040"/>
                </a:solidFill>
                <a:latin typeface="Carlito"/>
                <a:cs typeface="Carlito"/>
              </a:rPr>
              <a:t> </a:t>
            </a:r>
            <a:r>
              <a:rPr lang="fr-FR" sz="2400" dirty="0">
                <a:solidFill>
                  <a:srgbClr val="404040"/>
                </a:solidFill>
                <a:latin typeface="Carlito"/>
                <a:cs typeface="Carlito"/>
              </a:rPr>
              <a:t>launch </a:t>
            </a:r>
            <a:r>
              <a:rPr lang="fr-FR" sz="2400" spc="-20" dirty="0">
                <a:solidFill>
                  <a:srgbClr val="404040"/>
                </a:solidFill>
                <a:latin typeface="Carlito"/>
                <a:cs typeface="Carlito"/>
              </a:rPr>
              <a:t>site </a:t>
            </a:r>
            <a:r>
              <a:rPr lang="fr-FR" sz="2400" dirty="0" err="1">
                <a:solidFill>
                  <a:srgbClr val="404040"/>
                </a:solidFill>
                <a:latin typeface="Carlito"/>
                <a:cs typeface="Carlito"/>
              </a:rPr>
              <a:t>success</a:t>
            </a:r>
            <a:r>
              <a:rPr lang="fr-FR" sz="2400" spc="20" dirty="0">
                <a:solidFill>
                  <a:srgbClr val="404040"/>
                </a:solidFill>
                <a:latin typeface="Carlito"/>
                <a:cs typeface="Carlito"/>
              </a:rPr>
              <a:t> </a:t>
            </a:r>
            <a:r>
              <a:rPr lang="fr-FR" sz="2400" spc="-40" dirty="0">
                <a:solidFill>
                  <a:srgbClr val="404040"/>
                </a:solidFill>
                <a:latin typeface="Carlito"/>
                <a:cs typeface="Carlito"/>
              </a:rPr>
              <a:t>rate.</a:t>
            </a:r>
            <a:endParaRPr lang="fr-FR" sz="2400" dirty="0">
              <a:latin typeface="Carlito"/>
              <a:cs typeface="Carlito"/>
            </a:endParaRPr>
          </a:p>
          <a:p>
            <a:pPr marL="12700">
              <a:lnSpc>
                <a:spcPts val="2350"/>
              </a:lnSpc>
              <a:spcBef>
                <a:spcPts val="1105"/>
              </a:spcBef>
            </a:pPr>
            <a:r>
              <a:rPr lang="fr-FR" sz="2400" spc="-5" dirty="0">
                <a:solidFill>
                  <a:srgbClr val="404040"/>
                </a:solidFill>
                <a:latin typeface="Carlito"/>
                <a:cs typeface="Carlito"/>
              </a:rPr>
              <a:t>The </a:t>
            </a:r>
            <a:r>
              <a:rPr lang="fr-FR" sz="2400" spc="-25" dirty="0" err="1">
                <a:solidFill>
                  <a:srgbClr val="404040"/>
                </a:solidFill>
                <a:latin typeface="Carlito"/>
                <a:cs typeface="Carlito"/>
              </a:rPr>
              <a:t>scatter</a:t>
            </a:r>
            <a:r>
              <a:rPr lang="fr-FR" sz="2400" spc="-25" dirty="0">
                <a:solidFill>
                  <a:srgbClr val="404040"/>
                </a:solidFill>
                <a:latin typeface="Carlito"/>
                <a:cs typeface="Carlito"/>
              </a:rPr>
              <a:t> </a:t>
            </a:r>
            <a:r>
              <a:rPr lang="fr-FR" sz="2400" spc="-5" dirty="0">
                <a:solidFill>
                  <a:srgbClr val="404040"/>
                </a:solidFill>
                <a:latin typeface="Carlito"/>
                <a:cs typeface="Carlito"/>
              </a:rPr>
              <a:t>plot can help </a:t>
            </a:r>
            <a:r>
              <a:rPr lang="fr-FR" sz="2400" dirty="0">
                <a:solidFill>
                  <a:srgbClr val="404040"/>
                </a:solidFill>
                <a:latin typeface="Carlito"/>
                <a:cs typeface="Carlito"/>
              </a:rPr>
              <a:t>us </a:t>
            </a:r>
            <a:r>
              <a:rPr lang="fr-FR" sz="2400" spc="-5" dirty="0" err="1">
                <a:solidFill>
                  <a:srgbClr val="404040"/>
                </a:solidFill>
                <a:latin typeface="Carlito"/>
                <a:cs typeface="Carlito"/>
              </a:rPr>
              <a:t>see</a:t>
            </a:r>
            <a:r>
              <a:rPr lang="fr-FR" sz="2400" spc="-5" dirty="0">
                <a:solidFill>
                  <a:srgbClr val="404040"/>
                </a:solidFill>
                <a:latin typeface="Carlito"/>
                <a:cs typeface="Carlito"/>
              </a:rPr>
              <a:t> how </a:t>
            </a:r>
            <a:r>
              <a:rPr lang="fr-FR" sz="2400" dirty="0" err="1">
                <a:solidFill>
                  <a:srgbClr val="404040"/>
                </a:solidFill>
                <a:latin typeface="Carlito"/>
                <a:cs typeface="Carlito"/>
              </a:rPr>
              <a:t>success</a:t>
            </a:r>
            <a:r>
              <a:rPr lang="fr-FR" sz="2400" dirty="0">
                <a:solidFill>
                  <a:srgbClr val="404040"/>
                </a:solidFill>
                <a:latin typeface="Carlito"/>
                <a:cs typeface="Carlito"/>
              </a:rPr>
              <a:t> </a:t>
            </a:r>
            <a:r>
              <a:rPr lang="fr-FR" sz="2400" spc="-10" dirty="0">
                <a:solidFill>
                  <a:srgbClr val="404040"/>
                </a:solidFill>
                <a:latin typeface="Carlito"/>
                <a:cs typeface="Carlito"/>
              </a:rPr>
              <a:t>varies </a:t>
            </a:r>
            <a:r>
              <a:rPr lang="fr-FR" sz="2400" spc="-20" dirty="0" err="1">
                <a:solidFill>
                  <a:srgbClr val="404040"/>
                </a:solidFill>
                <a:latin typeface="Carlito"/>
                <a:cs typeface="Carlito"/>
              </a:rPr>
              <a:t>across</a:t>
            </a:r>
            <a:r>
              <a:rPr lang="fr-FR" sz="2400" spc="-20" dirty="0">
                <a:solidFill>
                  <a:srgbClr val="404040"/>
                </a:solidFill>
                <a:latin typeface="Carlito"/>
                <a:cs typeface="Carlito"/>
              </a:rPr>
              <a:t> </a:t>
            </a:r>
            <a:r>
              <a:rPr lang="fr-FR" sz="2400" dirty="0">
                <a:solidFill>
                  <a:srgbClr val="404040"/>
                </a:solidFill>
                <a:latin typeface="Carlito"/>
                <a:cs typeface="Carlito"/>
              </a:rPr>
              <a:t>launch </a:t>
            </a:r>
            <a:r>
              <a:rPr lang="fr-FR" sz="2400" spc="-20" dirty="0">
                <a:solidFill>
                  <a:srgbClr val="404040"/>
                </a:solidFill>
                <a:latin typeface="Carlito"/>
                <a:cs typeface="Carlito"/>
              </a:rPr>
              <a:t>sites,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a:t>
            </a:r>
            <a:r>
              <a:rPr lang="fr-FR" sz="2400" spc="15" dirty="0">
                <a:solidFill>
                  <a:srgbClr val="404040"/>
                </a:solidFill>
                <a:latin typeface="Carlito"/>
                <a:cs typeface="Carlito"/>
              </a:rPr>
              <a:t> </a:t>
            </a:r>
            <a:r>
              <a:rPr lang="fr-FR" sz="2400" dirty="0">
                <a:solidFill>
                  <a:srgbClr val="404040"/>
                </a:solidFill>
                <a:latin typeface="Carlito"/>
                <a:cs typeface="Carlito"/>
              </a:rPr>
              <a:t>and</a:t>
            </a:r>
            <a:r>
              <a:rPr lang="fr-FR" sz="2400" dirty="0">
                <a:latin typeface="Carlito"/>
                <a:cs typeface="Carlito"/>
              </a:rPr>
              <a:t> </a:t>
            </a:r>
            <a:r>
              <a:rPr lang="fr-FR" sz="2400" spc="-20" dirty="0">
                <a:solidFill>
                  <a:srgbClr val="404040"/>
                </a:solidFill>
                <a:latin typeface="Carlito"/>
                <a:cs typeface="Carlito"/>
              </a:rPr>
              <a:t>booster </a:t>
            </a:r>
            <a:r>
              <a:rPr lang="fr-FR" sz="2400" spc="-25" dirty="0">
                <a:solidFill>
                  <a:srgbClr val="404040"/>
                </a:solidFill>
                <a:latin typeface="Carlito"/>
                <a:cs typeface="Carlito"/>
              </a:rPr>
              <a:t>version</a:t>
            </a:r>
            <a:r>
              <a:rPr lang="fr-FR" sz="2400" dirty="0">
                <a:solidFill>
                  <a:srgbClr val="404040"/>
                </a:solidFill>
                <a:latin typeface="Carlito"/>
                <a:cs typeface="Carlito"/>
              </a:rPr>
              <a:t> </a:t>
            </a:r>
            <a:r>
              <a:rPr lang="fr-FR" sz="2400" spc="-45" dirty="0" err="1">
                <a:solidFill>
                  <a:srgbClr val="404040"/>
                </a:solidFill>
                <a:latin typeface="Carlito"/>
                <a:cs typeface="Carlito"/>
              </a:rPr>
              <a:t>category</a:t>
            </a:r>
            <a:r>
              <a:rPr lang="fr-FR" sz="2400" spc="-45" dirty="0">
                <a:solidFill>
                  <a:srgbClr val="404040"/>
                </a:solidFill>
                <a:latin typeface="Carlito"/>
                <a:cs typeface="Carlito"/>
              </a:rPr>
              <a:t>.</a:t>
            </a:r>
          </a:p>
          <a:p>
            <a:pPr marL="12700">
              <a:lnSpc>
                <a:spcPts val="2350"/>
              </a:lnSpc>
              <a:spcBef>
                <a:spcPts val="1105"/>
              </a:spcBef>
            </a:pPr>
            <a:endParaRPr lang="fr-FR" sz="2400" spc="-45" dirty="0">
              <a:solidFill>
                <a:srgbClr val="404040"/>
              </a:solidFill>
              <a:latin typeface="Carlito"/>
            </a:endParaRPr>
          </a:p>
          <a:p>
            <a:pPr marL="12700">
              <a:lnSpc>
                <a:spcPts val="2350"/>
              </a:lnSpc>
              <a:spcBef>
                <a:spcPts val="1105"/>
              </a:spcBef>
            </a:pPr>
            <a:r>
              <a:rPr lang="en-US" sz="2200" dirty="0">
                <a:solidFill>
                  <a:schemeClr val="accent3">
                    <a:lumMod val="25000"/>
                  </a:schemeClr>
                </a:solidFill>
                <a:latin typeface="Abadi" panose="020B0604020104020204" pitchFamily="34" charset="0"/>
                <a:hlinkClick r:id="rId3"/>
              </a:rPr>
              <a:t>https://github.com/remifiguigui/Final-Project/blob/main/spacex_dash_app.py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79235" y="6029198"/>
            <a:ext cx="9745589" cy="4351338"/>
          </a:xfrm>
          <a:prstGeom prst="rect">
            <a:avLst/>
          </a:prstGeom>
        </p:spPr>
        <p:txBody>
          <a:bodyPr>
            <a:normAutofit/>
          </a:bodyPr>
          <a:lstStyle/>
          <a:p>
            <a:pPr marL="0" indent="0">
              <a:buNone/>
            </a:pPr>
            <a:r>
              <a:rPr lang="en-US" dirty="0">
                <a:hlinkClick r:id="rId3"/>
              </a:rPr>
              <a:t>https://github.com/remifiguigui/Final-Project/blob/main/Machine Learning 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8F4605B0-132C-07FC-0C83-4D64C45A99AC}"/>
              </a:ext>
            </a:extLst>
          </p:cNvPr>
          <p:cNvGrpSpPr/>
          <p:nvPr/>
        </p:nvGrpSpPr>
        <p:grpSpPr>
          <a:xfrm>
            <a:off x="3822191" y="1933955"/>
            <a:ext cx="1938655" cy="1728470"/>
            <a:chOff x="3822191" y="1933955"/>
            <a:chExt cx="1938655" cy="1728470"/>
          </a:xfrm>
          <a:solidFill>
            <a:srgbClr val="0B49CB"/>
          </a:solidFill>
        </p:grpSpPr>
        <p:sp>
          <p:nvSpPr>
            <p:cNvPr id="6" name="object 6">
              <a:extLst>
                <a:ext uri="{FF2B5EF4-FFF2-40B4-BE49-F238E27FC236}">
                  <a16:creationId xmlns:a16="http://schemas.microsoft.com/office/drawing/2014/main" id="{F3A9B913-545A-7595-E014-5ED7813DA036}"/>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13C48D83-29BF-15AB-7416-786B28A64821}"/>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1789295B-DE02-C1FF-E0EA-7DB7DFE50C24}"/>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E973EFA3-3BF9-E0F8-1CBC-5B5663D47135}"/>
              </a:ext>
            </a:extLst>
          </p:cNvPr>
          <p:cNvSpPr txBox="1"/>
          <p:nvPr/>
        </p:nvSpPr>
        <p:spPr>
          <a:xfrm>
            <a:off x="3998721" y="2219960"/>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dirty="0">
              <a:latin typeface="Carlito"/>
              <a:cs typeface="Carlito"/>
            </a:endParaRPr>
          </a:p>
        </p:txBody>
      </p:sp>
      <p:sp>
        <p:nvSpPr>
          <p:cNvPr id="10" name="object 10">
            <a:extLst>
              <a:ext uri="{FF2B5EF4-FFF2-40B4-BE49-F238E27FC236}">
                <a16:creationId xmlns:a16="http://schemas.microsoft.com/office/drawing/2014/main" id="{1F6858FF-EA66-9E26-C008-2B7E71E75E3E}"/>
              </a:ext>
            </a:extLst>
          </p:cNvPr>
          <p:cNvSpPr txBox="1"/>
          <p:nvPr/>
        </p:nvSpPr>
        <p:spPr>
          <a:xfrm>
            <a:off x="3917950" y="2456180"/>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dirty="0">
              <a:latin typeface="Carlito"/>
              <a:cs typeface="Carlito"/>
            </a:endParaRPr>
          </a:p>
        </p:txBody>
      </p:sp>
      <p:grpSp>
        <p:nvGrpSpPr>
          <p:cNvPr id="11" name="object 11">
            <a:extLst>
              <a:ext uri="{FF2B5EF4-FFF2-40B4-BE49-F238E27FC236}">
                <a16:creationId xmlns:a16="http://schemas.microsoft.com/office/drawing/2014/main" id="{B4F8D744-A7A1-D057-D4AE-A652B9100950}"/>
              </a:ext>
            </a:extLst>
          </p:cNvPr>
          <p:cNvGrpSpPr/>
          <p:nvPr/>
        </p:nvGrpSpPr>
        <p:grpSpPr>
          <a:xfrm>
            <a:off x="3822191" y="3375659"/>
            <a:ext cx="1938655" cy="1729739"/>
            <a:chOff x="3822191" y="3375659"/>
            <a:chExt cx="1938655" cy="1729739"/>
          </a:xfrm>
          <a:solidFill>
            <a:srgbClr val="0B49CB"/>
          </a:solidFill>
        </p:grpSpPr>
        <p:sp>
          <p:nvSpPr>
            <p:cNvPr id="12" name="object 12">
              <a:extLst>
                <a:ext uri="{FF2B5EF4-FFF2-40B4-BE49-F238E27FC236}">
                  <a16:creationId xmlns:a16="http://schemas.microsoft.com/office/drawing/2014/main" id="{E1218A9C-CFE7-8F9B-378B-5F976E8E33C4}"/>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3" name="object 13">
              <a:extLst>
                <a:ext uri="{FF2B5EF4-FFF2-40B4-BE49-F238E27FC236}">
                  <a16:creationId xmlns:a16="http://schemas.microsoft.com/office/drawing/2014/main" id="{01EE7CB6-2953-78B1-CDE3-C8B5EBE164A8}"/>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4" name="object 14">
              <a:extLst>
                <a:ext uri="{FF2B5EF4-FFF2-40B4-BE49-F238E27FC236}">
                  <a16:creationId xmlns:a16="http://schemas.microsoft.com/office/drawing/2014/main" id="{0A8D042E-D931-3455-A0A4-F4CC20CF86AC}"/>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39E0F195-E315-D687-EFC4-0DE403F6B6C1}"/>
              </a:ext>
            </a:extLst>
          </p:cNvPr>
          <p:cNvSpPr txBox="1"/>
          <p:nvPr/>
        </p:nvSpPr>
        <p:spPr>
          <a:xfrm>
            <a:off x="4010914" y="3544315"/>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dirty="0">
              <a:latin typeface="Carlito"/>
              <a:cs typeface="Carlito"/>
            </a:endParaRPr>
          </a:p>
        </p:txBody>
      </p:sp>
      <p:sp>
        <p:nvSpPr>
          <p:cNvPr id="16" name="object 16">
            <a:extLst>
              <a:ext uri="{FF2B5EF4-FFF2-40B4-BE49-F238E27FC236}">
                <a16:creationId xmlns:a16="http://schemas.microsoft.com/office/drawing/2014/main" id="{EC498FF1-441A-DAC9-E33F-D0042804590C}"/>
              </a:ext>
            </a:extLst>
          </p:cNvPr>
          <p:cNvSpPr txBox="1"/>
          <p:nvPr/>
        </p:nvSpPr>
        <p:spPr>
          <a:xfrm>
            <a:off x="4145026" y="3780282"/>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a:extLst>
              <a:ext uri="{FF2B5EF4-FFF2-40B4-BE49-F238E27FC236}">
                <a16:creationId xmlns:a16="http://schemas.microsoft.com/office/drawing/2014/main" id="{8EACE4C7-36A3-F7C9-730C-B2796FFFA37E}"/>
              </a:ext>
            </a:extLst>
          </p:cNvPr>
          <p:cNvSpPr txBox="1"/>
          <p:nvPr/>
        </p:nvSpPr>
        <p:spPr>
          <a:xfrm>
            <a:off x="4097782" y="4018026"/>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8" name="object 18">
            <a:extLst>
              <a:ext uri="{FF2B5EF4-FFF2-40B4-BE49-F238E27FC236}">
                <a16:creationId xmlns:a16="http://schemas.microsoft.com/office/drawing/2014/main" id="{2D56DA69-B0F4-8F22-4AD9-DD59427FDE2E}"/>
              </a:ext>
            </a:extLst>
          </p:cNvPr>
          <p:cNvGrpSpPr/>
          <p:nvPr/>
        </p:nvGrpSpPr>
        <p:grpSpPr>
          <a:xfrm>
            <a:off x="3822191" y="4818888"/>
            <a:ext cx="2950845" cy="1169035"/>
            <a:chOff x="3822191" y="4818888"/>
            <a:chExt cx="2950845" cy="1169035"/>
          </a:xfrm>
          <a:solidFill>
            <a:srgbClr val="0B49CB"/>
          </a:solidFill>
        </p:grpSpPr>
        <p:sp>
          <p:nvSpPr>
            <p:cNvPr id="19" name="object 19">
              <a:extLst>
                <a:ext uri="{FF2B5EF4-FFF2-40B4-BE49-F238E27FC236}">
                  <a16:creationId xmlns:a16="http://schemas.microsoft.com/office/drawing/2014/main" id="{8C0DFBDA-6E7E-3584-8207-29BECE1A2950}"/>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0" name="object 20">
              <a:extLst>
                <a:ext uri="{FF2B5EF4-FFF2-40B4-BE49-F238E27FC236}">
                  <a16:creationId xmlns:a16="http://schemas.microsoft.com/office/drawing/2014/main" id="{30346C1F-3CBA-D184-9178-3BB15C602C95}"/>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1" name="object 21">
              <a:extLst>
                <a:ext uri="{FF2B5EF4-FFF2-40B4-BE49-F238E27FC236}">
                  <a16:creationId xmlns:a16="http://schemas.microsoft.com/office/drawing/2014/main" id="{E436A347-232D-A15B-3C54-D038816C392F}"/>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B32A9DA2-BFDF-1531-E89E-0A3D21A4499B}"/>
              </a:ext>
            </a:extLst>
          </p:cNvPr>
          <p:cNvSpPr txBox="1"/>
          <p:nvPr/>
        </p:nvSpPr>
        <p:spPr>
          <a:xfrm>
            <a:off x="4103878" y="5104841"/>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a:extLst>
              <a:ext uri="{FF2B5EF4-FFF2-40B4-BE49-F238E27FC236}">
                <a16:creationId xmlns:a16="http://schemas.microsoft.com/office/drawing/2014/main" id="{031E768F-D7DF-C796-4060-EAC59D6A1CE4}"/>
              </a:ext>
            </a:extLst>
          </p:cNvPr>
          <p:cNvSpPr txBox="1"/>
          <p:nvPr/>
        </p:nvSpPr>
        <p:spPr>
          <a:xfrm>
            <a:off x="4583938" y="5341747"/>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a:extLst>
              <a:ext uri="{FF2B5EF4-FFF2-40B4-BE49-F238E27FC236}">
                <a16:creationId xmlns:a16="http://schemas.microsoft.com/office/drawing/2014/main" id="{71736D40-3B88-7B37-75D4-ECADC9F67D55}"/>
              </a:ext>
            </a:extLst>
          </p:cNvPr>
          <p:cNvGrpSpPr/>
          <p:nvPr/>
        </p:nvGrpSpPr>
        <p:grpSpPr>
          <a:xfrm>
            <a:off x="6380988" y="3672840"/>
            <a:ext cx="1938655" cy="2315210"/>
            <a:chOff x="6380988" y="3672840"/>
            <a:chExt cx="1938655" cy="2315210"/>
          </a:xfrm>
          <a:solidFill>
            <a:srgbClr val="0B49CB"/>
          </a:solidFill>
        </p:grpSpPr>
        <p:sp>
          <p:nvSpPr>
            <p:cNvPr id="25" name="object 25">
              <a:extLst>
                <a:ext uri="{FF2B5EF4-FFF2-40B4-BE49-F238E27FC236}">
                  <a16:creationId xmlns:a16="http://schemas.microsoft.com/office/drawing/2014/main" id="{7F8EEE13-C4E0-C93B-19E6-0933A83077E2}"/>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6" name="object 26">
              <a:extLst>
                <a:ext uri="{FF2B5EF4-FFF2-40B4-BE49-F238E27FC236}">
                  <a16:creationId xmlns:a16="http://schemas.microsoft.com/office/drawing/2014/main" id="{E7C93484-D266-3378-80DB-62B13F7E8402}"/>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7" name="object 27">
              <a:extLst>
                <a:ext uri="{FF2B5EF4-FFF2-40B4-BE49-F238E27FC236}">
                  <a16:creationId xmlns:a16="http://schemas.microsoft.com/office/drawing/2014/main" id="{F49E7B89-82E4-DF5E-61C1-9C67D0FA1C9B}"/>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2FC3D54E-10FE-46E5-54BF-8B2B0FDACBDD}"/>
              </a:ext>
            </a:extLst>
          </p:cNvPr>
          <p:cNvSpPr txBox="1"/>
          <p:nvPr/>
        </p:nvSpPr>
        <p:spPr>
          <a:xfrm>
            <a:off x="6735826" y="4986909"/>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a:extLst>
              <a:ext uri="{FF2B5EF4-FFF2-40B4-BE49-F238E27FC236}">
                <a16:creationId xmlns:a16="http://schemas.microsoft.com/office/drawing/2014/main" id="{1D3F6C16-281D-1FD4-5A94-7F3B9D07BE24}"/>
              </a:ext>
            </a:extLst>
          </p:cNvPr>
          <p:cNvSpPr txBox="1"/>
          <p:nvPr/>
        </p:nvSpPr>
        <p:spPr>
          <a:xfrm>
            <a:off x="6485890" y="5217033"/>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0" name="object 30">
            <a:extLst>
              <a:ext uri="{FF2B5EF4-FFF2-40B4-BE49-F238E27FC236}">
                <a16:creationId xmlns:a16="http://schemas.microsoft.com/office/drawing/2014/main" id="{2945A0C8-0FE1-AC5A-3AE2-EEF659062837}"/>
              </a:ext>
            </a:extLst>
          </p:cNvPr>
          <p:cNvGrpSpPr/>
          <p:nvPr/>
        </p:nvGrpSpPr>
        <p:grpSpPr>
          <a:xfrm>
            <a:off x="6380988" y="2229611"/>
            <a:ext cx="1938655" cy="2316480"/>
            <a:chOff x="6380988" y="2229611"/>
            <a:chExt cx="1938655" cy="2316480"/>
          </a:xfrm>
          <a:solidFill>
            <a:srgbClr val="0B49CB"/>
          </a:solidFill>
        </p:grpSpPr>
        <p:sp>
          <p:nvSpPr>
            <p:cNvPr id="31" name="object 31">
              <a:extLst>
                <a:ext uri="{FF2B5EF4-FFF2-40B4-BE49-F238E27FC236}">
                  <a16:creationId xmlns:a16="http://schemas.microsoft.com/office/drawing/2014/main" id="{044E8ADF-0EE2-84DC-E1F2-959B7D514555}"/>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2" name="object 32">
              <a:extLst>
                <a:ext uri="{FF2B5EF4-FFF2-40B4-BE49-F238E27FC236}">
                  <a16:creationId xmlns:a16="http://schemas.microsoft.com/office/drawing/2014/main" id="{0B82658D-E667-074E-CE40-1BA113DD3F6D}"/>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3" name="object 33">
              <a:extLst>
                <a:ext uri="{FF2B5EF4-FFF2-40B4-BE49-F238E27FC236}">
                  <a16:creationId xmlns:a16="http://schemas.microsoft.com/office/drawing/2014/main" id="{A3CE8425-E988-BD29-02CC-6ADB827BA4C2}"/>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869D980D-1448-23A9-EC3A-BE42C7FF7A3C}"/>
              </a:ext>
            </a:extLst>
          </p:cNvPr>
          <p:cNvSpPr txBox="1"/>
          <p:nvPr/>
        </p:nvSpPr>
        <p:spPr>
          <a:xfrm>
            <a:off x="6546595" y="3425444"/>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39D2C3EE-8F10-80C0-9AEF-06C1128578E0}"/>
              </a:ext>
            </a:extLst>
          </p:cNvPr>
          <p:cNvSpPr txBox="1"/>
          <p:nvPr/>
        </p:nvSpPr>
        <p:spPr>
          <a:xfrm>
            <a:off x="6602983" y="3661028"/>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114E8561-A727-8BA7-0591-FCCF7A739D91}"/>
              </a:ext>
            </a:extLst>
          </p:cNvPr>
          <p:cNvSpPr txBox="1"/>
          <p:nvPr/>
        </p:nvSpPr>
        <p:spPr>
          <a:xfrm>
            <a:off x="6535928" y="3899408"/>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CD374F69-11EF-FD59-456B-9B994F287FC6}"/>
              </a:ext>
            </a:extLst>
          </p:cNvPr>
          <p:cNvSpPr txBox="1"/>
          <p:nvPr/>
        </p:nvSpPr>
        <p:spPr>
          <a:xfrm>
            <a:off x="6795261" y="4135627"/>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8" name="object 38">
            <a:extLst>
              <a:ext uri="{FF2B5EF4-FFF2-40B4-BE49-F238E27FC236}">
                <a16:creationId xmlns:a16="http://schemas.microsoft.com/office/drawing/2014/main" id="{DCBB4FCB-6611-D16C-FD0C-FC2A4BFF7269}"/>
              </a:ext>
            </a:extLst>
          </p:cNvPr>
          <p:cNvGrpSpPr/>
          <p:nvPr/>
        </p:nvGrpSpPr>
        <p:grpSpPr>
          <a:xfrm>
            <a:off x="6380988" y="1933955"/>
            <a:ext cx="2950845" cy="1169035"/>
            <a:chOff x="6380988" y="1933955"/>
            <a:chExt cx="2950845" cy="1169035"/>
          </a:xfrm>
          <a:solidFill>
            <a:srgbClr val="0B49CB"/>
          </a:solidFill>
        </p:grpSpPr>
        <p:sp>
          <p:nvSpPr>
            <p:cNvPr id="39" name="object 39">
              <a:extLst>
                <a:ext uri="{FF2B5EF4-FFF2-40B4-BE49-F238E27FC236}">
                  <a16:creationId xmlns:a16="http://schemas.microsoft.com/office/drawing/2014/main" id="{A1C1D7CC-E848-9370-AFAE-E2CC31CF159B}"/>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0" name="object 40">
              <a:extLst>
                <a:ext uri="{FF2B5EF4-FFF2-40B4-BE49-F238E27FC236}">
                  <a16:creationId xmlns:a16="http://schemas.microsoft.com/office/drawing/2014/main" id="{695CEA4C-7C99-4D69-07CE-B8FD12A19106}"/>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1" name="object 41">
              <a:extLst>
                <a:ext uri="{FF2B5EF4-FFF2-40B4-BE49-F238E27FC236}">
                  <a16:creationId xmlns:a16="http://schemas.microsoft.com/office/drawing/2014/main" id="{0E0B7197-72E9-9A07-0256-F4E0015D8473}"/>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0B713A52-2B3A-B782-7C35-D43B0CFA1A3D}"/>
              </a:ext>
            </a:extLst>
          </p:cNvPr>
          <p:cNvSpPr txBox="1"/>
          <p:nvPr/>
        </p:nvSpPr>
        <p:spPr>
          <a:xfrm>
            <a:off x="6613906" y="2219960"/>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32F72C03-B3D2-164F-8C8B-EB2130D29AFF}"/>
              </a:ext>
            </a:extLst>
          </p:cNvPr>
          <p:cNvSpPr txBox="1"/>
          <p:nvPr/>
        </p:nvSpPr>
        <p:spPr>
          <a:xfrm>
            <a:off x="6805930" y="2456180"/>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a:extLst>
              <a:ext uri="{FF2B5EF4-FFF2-40B4-BE49-F238E27FC236}">
                <a16:creationId xmlns:a16="http://schemas.microsoft.com/office/drawing/2014/main" id="{1309180C-38E4-E4A4-3721-593E022E476F}"/>
              </a:ext>
            </a:extLst>
          </p:cNvPr>
          <p:cNvGrpSpPr/>
          <p:nvPr/>
        </p:nvGrpSpPr>
        <p:grpSpPr>
          <a:xfrm>
            <a:off x="8938259" y="1933955"/>
            <a:ext cx="1938655" cy="1728470"/>
            <a:chOff x="8938259" y="1933955"/>
            <a:chExt cx="1938655" cy="1728470"/>
          </a:xfrm>
          <a:solidFill>
            <a:srgbClr val="0B49CB"/>
          </a:solidFill>
        </p:grpSpPr>
        <p:sp>
          <p:nvSpPr>
            <p:cNvPr id="45" name="object 45">
              <a:extLst>
                <a:ext uri="{FF2B5EF4-FFF2-40B4-BE49-F238E27FC236}">
                  <a16:creationId xmlns:a16="http://schemas.microsoft.com/office/drawing/2014/main" id="{EB4188A8-8C7E-F41A-43CD-FDC0F9AF80EB}"/>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6" name="object 46">
              <a:extLst>
                <a:ext uri="{FF2B5EF4-FFF2-40B4-BE49-F238E27FC236}">
                  <a16:creationId xmlns:a16="http://schemas.microsoft.com/office/drawing/2014/main" id="{07806711-D831-B3AB-12EF-988729E9E554}"/>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7" name="object 47">
              <a:extLst>
                <a:ext uri="{FF2B5EF4-FFF2-40B4-BE49-F238E27FC236}">
                  <a16:creationId xmlns:a16="http://schemas.microsoft.com/office/drawing/2014/main" id="{8E94C6C3-D74A-DA89-D93F-AA40902FCABC}"/>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8" name="object 48">
            <a:extLst>
              <a:ext uri="{FF2B5EF4-FFF2-40B4-BE49-F238E27FC236}">
                <a16:creationId xmlns:a16="http://schemas.microsoft.com/office/drawing/2014/main" id="{B631E9B5-DFEF-1D1C-9581-041D301F9AAE}"/>
              </a:ext>
            </a:extLst>
          </p:cNvPr>
          <p:cNvSpPr txBox="1"/>
          <p:nvPr/>
        </p:nvSpPr>
        <p:spPr>
          <a:xfrm>
            <a:off x="9140697" y="2219960"/>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6312CCE6-82FC-E110-298B-8407800935A5}"/>
              </a:ext>
            </a:extLst>
          </p:cNvPr>
          <p:cNvSpPr txBox="1"/>
          <p:nvPr/>
        </p:nvSpPr>
        <p:spPr>
          <a:xfrm>
            <a:off x="9299193" y="2456180"/>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a:extLst>
              <a:ext uri="{FF2B5EF4-FFF2-40B4-BE49-F238E27FC236}">
                <a16:creationId xmlns:a16="http://schemas.microsoft.com/office/drawing/2014/main" id="{42C7631C-E815-03A1-30D9-290FBF86F70B}"/>
              </a:ext>
            </a:extLst>
          </p:cNvPr>
          <p:cNvGrpSpPr/>
          <p:nvPr/>
        </p:nvGrpSpPr>
        <p:grpSpPr>
          <a:xfrm>
            <a:off x="8938259" y="3375659"/>
            <a:ext cx="1938655" cy="1170305"/>
            <a:chOff x="8938259" y="3375659"/>
            <a:chExt cx="1938655" cy="1170305"/>
          </a:xfrm>
          <a:solidFill>
            <a:srgbClr val="0B49CB"/>
          </a:solidFill>
        </p:grpSpPr>
        <p:sp>
          <p:nvSpPr>
            <p:cNvPr id="51" name="object 51">
              <a:extLst>
                <a:ext uri="{FF2B5EF4-FFF2-40B4-BE49-F238E27FC236}">
                  <a16:creationId xmlns:a16="http://schemas.microsoft.com/office/drawing/2014/main" id="{B1DE5779-BBA4-3B22-7946-07D01A574848}"/>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2" name="object 52">
              <a:extLst>
                <a:ext uri="{FF2B5EF4-FFF2-40B4-BE49-F238E27FC236}">
                  <a16:creationId xmlns:a16="http://schemas.microsoft.com/office/drawing/2014/main" id="{ED55DA16-74DA-3C1C-5BD8-5836191EC8AE}"/>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D51C4BD4-9291-D52E-EF44-439FBFDCB988}"/>
              </a:ext>
            </a:extLst>
          </p:cNvPr>
          <p:cNvSpPr txBox="1"/>
          <p:nvPr/>
        </p:nvSpPr>
        <p:spPr>
          <a:xfrm>
            <a:off x="9055354" y="3656457"/>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0466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800" dirty="0">
                <a:solidFill>
                  <a:schemeClr val="tx1"/>
                </a:solidFill>
              </a:rPr>
              <a:t>This is a preview of the </a:t>
            </a:r>
            <a:r>
              <a:rPr lang="en-US" sz="1800" dirty="0" err="1">
                <a:solidFill>
                  <a:schemeClr val="tx1"/>
                </a:solidFill>
              </a:rPr>
              <a:t>Plotly</a:t>
            </a:r>
            <a:r>
              <a:rPr lang="en-US" sz="1800" dirty="0">
                <a:solidFill>
                  <a:schemeClr val="tx1"/>
                </a:solidFill>
              </a:rPr>
              <a:t> dashboard. The following sides will show the results of EDA with  visualization, EDA with SQL, Interactive Map with Folium, and finally the results of our model with  about 83% accuracy</a:t>
            </a:r>
            <a:r>
              <a:rPr lang="en-US" sz="1800" dirty="0"/>
              <a:t>.</a:t>
            </a: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6">
            <a:extLst>
              <a:ext uri="{FF2B5EF4-FFF2-40B4-BE49-F238E27FC236}">
                <a16:creationId xmlns:a16="http://schemas.microsoft.com/office/drawing/2014/main" id="{E28AA84E-7302-FD8F-336E-7B4D6D35B3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4945" y="2854036"/>
            <a:ext cx="7068725" cy="369916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45673" y="3465139"/>
            <a:ext cx="8091053" cy="2713988"/>
          </a:xfrm>
          <a:prstGeom prst="rect">
            <a:avLst/>
          </a:prstGeom>
        </p:spPr>
        <p:txBody>
          <a:bodyPr>
            <a:normAutofit/>
          </a:bodyPr>
          <a:lstStyle/>
          <a:p>
            <a:pPr marL="0" indent="0">
              <a:lnSpc>
                <a:spcPct val="100000"/>
              </a:lnSpc>
              <a:spcBef>
                <a:spcPts val="1400"/>
              </a:spcBef>
              <a:buNone/>
            </a:pPr>
            <a:r>
              <a:rPr lang="fr-FR" sz="2400" spc="-20" dirty="0">
                <a:latin typeface="Carlito"/>
                <a:cs typeface="Carlito"/>
              </a:rPr>
              <a:t>Green </a:t>
            </a:r>
            <a:r>
              <a:rPr lang="fr-FR" sz="2400" spc="-20" dirty="0" err="1">
                <a:latin typeface="Carlito"/>
                <a:cs typeface="Carlito"/>
              </a:rPr>
              <a:t>indicates</a:t>
            </a:r>
            <a:r>
              <a:rPr lang="fr-FR" sz="2400" spc="-20" dirty="0">
                <a:latin typeface="Carlito"/>
                <a:cs typeface="Carlito"/>
              </a:rPr>
              <a:t> </a:t>
            </a:r>
            <a:r>
              <a:rPr lang="fr-FR" sz="2400" spc="-20" dirty="0" err="1">
                <a:latin typeface="Carlito"/>
                <a:cs typeface="Carlito"/>
              </a:rPr>
              <a:t>successful</a:t>
            </a:r>
            <a:r>
              <a:rPr lang="fr-FR" sz="2400" spc="-20" dirty="0">
                <a:latin typeface="Carlito"/>
                <a:cs typeface="Carlito"/>
              </a:rPr>
              <a:t> </a:t>
            </a:r>
            <a:r>
              <a:rPr lang="fr-FR" sz="2400" spc="-10" dirty="0">
                <a:latin typeface="Carlito"/>
                <a:cs typeface="Carlito"/>
              </a:rPr>
              <a:t>launch; </a:t>
            </a:r>
            <a:r>
              <a:rPr lang="fr-FR" sz="2400" spc="-15" dirty="0" err="1">
                <a:latin typeface="Carlito"/>
                <a:cs typeface="Carlito"/>
              </a:rPr>
              <a:t>Purple</a:t>
            </a:r>
            <a:r>
              <a:rPr lang="fr-FR" sz="2400" spc="-15" dirty="0">
                <a:latin typeface="Carlito"/>
                <a:cs typeface="Carlito"/>
              </a:rPr>
              <a:t> </a:t>
            </a:r>
            <a:r>
              <a:rPr lang="fr-FR" sz="2400" spc="-20" dirty="0" err="1">
                <a:latin typeface="Carlito"/>
                <a:cs typeface="Carlito"/>
              </a:rPr>
              <a:t>indicates</a:t>
            </a:r>
            <a:r>
              <a:rPr lang="fr-FR" sz="2400" spc="-20" dirty="0">
                <a:latin typeface="Carlito"/>
                <a:cs typeface="Carlito"/>
              </a:rPr>
              <a:t> </a:t>
            </a:r>
            <a:r>
              <a:rPr lang="fr-FR" sz="2400" spc="-20" dirty="0" err="1">
                <a:latin typeface="Carlito"/>
                <a:cs typeface="Carlito"/>
              </a:rPr>
              <a:t>unsuccessful</a:t>
            </a:r>
            <a:r>
              <a:rPr lang="fr-FR" sz="2400" spc="180" dirty="0">
                <a:latin typeface="Carlito"/>
                <a:cs typeface="Carlito"/>
              </a:rPr>
              <a:t> </a:t>
            </a:r>
            <a:r>
              <a:rPr lang="fr-FR" sz="2400" spc="-10" dirty="0">
                <a:latin typeface="Carlito"/>
                <a:cs typeface="Carlito"/>
              </a:rPr>
              <a:t>launch.</a:t>
            </a:r>
            <a:endParaRPr lang="fr-FR" sz="2400" dirty="0">
              <a:latin typeface="Carlito"/>
              <a:cs typeface="Carlito"/>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80F310AF-36ED-36DF-2FC0-37ED44F1FB86}"/>
              </a:ext>
            </a:extLst>
          </p:cNvPr>
          <p:cNvSpPr/>
          <p:nvPr/>
        </p:nvSpPr>
        <p:spPr>
          <a:xfrm>
            <a:off x="91440" y="1087699"/>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80155" y="4413556"/>
            <a:ext cx="7445735" cy="3811588"/>
          </a:xfrm>
          <a:prstGeom prst="rect">
            <a:avLst/>
          </a:prstGeom>
        </p:spPr>
        <p:txBody>
          <a:bodyPr>
            <a:normAutofit/>
          </a:bodyPr>
          <a:lstStyle/>
          <a:p>
            <a:pPr marL="0" indent="0">
              <a:lnSpc>
                <a:spcPct val="100000"/>
              </a:lnSpc>
              <a:spcBef>
                <a:spcPts val="1400"/>
              </a:spcBef>
              <a:buNone/>
            </a:pPr>
            <a:r>
              <a:rPr lang="fr-FR" sz="2400" spc="-20" dirty="0">
                <a:latin typeface="Carlito"/>
                <a:cs typeface="Carlito"/>
              </a:rPr>
              <a:t>Green </a:t>
            </a:r>
            <a:r>
              <a:rPr lang="fr-FR" sz="2400" spc="-20" dirty="0" err="1">
                <a:latin typeface="Carlito"/>
                <a:cs typeface="Carlito"/>
              </a:rPr>
              <a:t>indicates</a:t>
            </a:r>
            <a:r>
              <a:rPr lang="fr-FR" sz="2400" spc="-20" dirty="0">
                <a:latin typeface="Carlito"/>
                <a:cs typeface="Carlito"/>
              </a:rPr>
              <a:t> </a:t>
            </a:r>
            <a:r>
              <a:rPr lang="fr-FR" sz="2400" spc="-20" dirty="0" err="1">
                <a:latin typeface="Carlito"/>
                <a:cs typeface="Carlito"/>
              </a:rPr>
              <a:t>successful</a:t>
            </a:r>
            <a:r>
              <a:rPr lang="fr-FR" sz="2400" spc="-20" dirty="0">
                <a:latin typeface="Carlito"/>
                <a:cs typeface="Carlito"/>
              </a:rPr>
              <a:t> </a:t>
            </a:r>
            <a:r>
              <a:rPr lang="fr-FR" sz="2400" spc="-10" dirty="0">
                <a:latin typeface="Carlito"/>
                <a:cs typeface="Carlito"/>
              </a:rPr>
              <a:t>launch; </a:t>
            </a:r>
            <a:r>
              <a:rPr lang="fr-FR" sz="2400" spc="-15" dirty="0" err="1">
                <a:latin typeface="Carlito"/>
                <a:cs typeface="Carlito"/>
              </a:rPr>
              <a:t>Purple</a:t>
            </a:r>
            <a:r>
              <a:rPr lang="fr-FR" sz="2400" spc="-15" dirty="0">
                <a:latin typeface="Carlito"/>
                <a:cs typeface="Carlito"/>
              </a:rPr>
              <a:t> </a:t>
            </a:r>
            <a:r>
              <a:rPr lang="fr-FR" sz="2400" spc="-20" dirty="0" err="1">
                <a:latin typeface="Carlito"/>
                <a:cs typeface="Carlito"/>
              </a:rPr>
              <a:t>indicates</a:t>
            </a:r>
            <a:r>
              <a:rPr lang="fr-FR" sz="2400" spc="-20" dirty="0">
                <a:latin typeface="Carlito"/>
                <a:cs typeface="Carlito"/>
              </a:rPr>
              <a:t> </a:t>
            </a:r>
            <a:r>
              <a:rPr lang="fr-FR" sz="2400" spc="-20" dirty="0" err="1">
                <a:latin typeface="Carlito"/>
                <a:cs typeface="Carlito"/>
              </a:rPr>
              <a:t>unsuccessful</a:t>
            </a:r>
            <a:r>
              <a:rPr lang="fr-FR" sz="2400" spc="185" dirty="0">
                <a:latin typeface="Carlito"/>
                <a:cs typeface="Carlito"/>
              </a:rPr>
              <a:t> </a:t>
            </a:r>
            <a:r>
              <a:rPr lang="fr-FR" sz="2400" spc="-10" dirty="0">
                <a:latin typeface="Carlito"/>
                <a:cs typeface="Carlito"/>
              </a:rPr>
              <a:t>launch.</a:t>
            </a:r>
            <a:endParaRPr lang="fr-FR" sz="2400" dirty="0">
              <a:latin typeface="Carlito"/>
              <a:cs typeface="Carlito"/>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91BDA095-595B-469C-516F-7692C717E3A2}"/>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07127" y="4902256"/>
            <a:ext cx="8797637" cy="1720217"/>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VLEO (14) has decent success rate and attempts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SO (1) has 0% success rate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(27) has the around 50% success rate but largest sample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541F6A05-EC6F-7A83-15E4-761FA0180FD8}"/>
              </a:ext>
            </a:extLst>
          </p:cNvPr>
          <p:cNvSpPr/>
          <p:nvPr/>
        </p:nvSpPr>
        <p:spPr>
          <a:xfrm>
            <a:off x="3014334" y="1607126"/>
            <a:ext cx="4897026" cy="3095697"/>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E8FACA03-DEA1-73D6-B06A-47C01F7AD5BD}"/>
              </a:ext>
            </a:extLst>
          </p:cNvPr>
          <p:cNvSpPr txBox="1"/>
          <p:nvPr/>
        </p:nvSpPr>
        <p:spPr>
          <a:xfrm>
            <a:off x="8645498" y="2433320"/>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97928"/>
            <a:ext cx="9482353" cy="168341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Green indicates successful launch; Purple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122EAB89-EEAC-1684-CD53-6187C1DD3E7E}"/>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6690" y="4210339"/>
            <a:ext cx="9628909" cy="1650134"/>
          </a:xfrm>
          <a:prstGeom prst="rect">
            <a:avLst/>
          </a:prstGeom>
        </p:spPr>
        <p:txBody>
          <a:bodyPr>
            <a:normAutofit fontScale="77500" lnSpcReduction="20000"/>
          </a:bodyPr>
          <a:lstStyle/>
          <a:p>
            <a:pPr>
              <a:lnSpc>
                <a:spcPct val="100000"/>
              </a:lnSpc>
              <a:spcBef>
                <a:spcPts val="1400"/>
              </a:spcBef>
            </a:pPr>
            <a:r>
              <a:rPr lang="fr-FR" sz="2400" spc="-20" dirty="0">
                <a:latin typeface="Carlito"/>
                <a:cs typeface="Carlito"/>
              </a:rPr>
              <a:t>Green </a:t>
            </a:r>
            <a:r>
              <a:rPr lang="fr-FR" sz="2400" spc="-20" dirty="0" err="1">
                <a:latin typeface="Carlito"/>
                <a:cs typeface="Carlito"/>
              </a:rPr>
              <a:t>indicates</a:t>
            </a:r>
            <a:r>
              <a:rPr lang="fr-FR" sz="2400" spc="-20" dirty="0">
                <a:latin typeface="Carlito"/>
                <a:cs typeface="Carlito"/>
              </a:rPr>
              <a:t> </a:t>
            </a:r>
            <a:r>
              <a:rPr lang="fr-FR" sz="2400" spc="-20" dirty="0" err="1">
                <a:latin typeface="Carlito"/>
                <a:cs typeface="Carlito"/>
              </a:rPr>
              <a:t>successful</a:t>
            </a:r>
            <a:r>
              <a:rPr lang="fr-FR" sz="2400" spc="-20" dirty="0">
                <a:latin typeface="Carlito"/>
                <a:cs typeface="Carlito"/>
              </a:rPr>
              <a:t> </a:t>
            </a:r>
            <a:r>
              <a:rPr lang="fr-FR" sz="2400" spc="-10" dirty="0">
                <a:latin typeface="Carlito"/>
                <a:cs typeface="Carlito"/>
              </a:rPr>
              <a:t>launch; </a:t>
            </a:r>
            <a:r>
              <a:rPr lang="fr-FR" sz="2400" spc="-15" dirty="0" err="1">
                <a:latin typeface="Carlito"/>
                <a:cs typeface="Carlito"/>
              </a:rPr>
              <a:t>Purple</a:t>
            </a:r>
            <a:r>
              <a:rPr lang="fr-FR" sz="2400" spc="-15" dirty="0">
                <a:latin typeface="Carlito"/>
                <a:cs typeface="Carlito"/>
              </a:rPr>
              <a:t> </a:t>
            </a:r>
            <a:r>
              <a:rPr lang="fr-FR" sz="2400" spc="-20" dirty="0" err="1">
                <a:latin typeface="Carlito"/>
                <a:cs typeface="Carlito"/>
              </a:rPr>
              <a:t>indicates</a:t>
            </a:r>
            <a:r>
              <a:rPr lang="fr-FR" sz="2400" spc="-20" dirty="0">
                <a:latin typeface="Carlito"/>
                <a:cs typeface="Carlito"/>
              </a:rPr>
              <a:t> </a:t>
            </a:r>
            <a:r>
              <a:rPr lang="fr-FR" sz="2400" spc="-20" dirty="0" err="1">
                <a:latin typeface="Carlito"/>
                <a:cs typeface="Carlito"/>
              </a:rPr>
              <a:t>unsuccessful</a:t>
            </a:r>
            <a:r>
              <a:rPr lang="fr-FR" sz="2400" spc="185" dirty="0">
                <a:latin typeface="Carlito"/>
                <a:cs typeface="Carlito"/>
              </a:rPr>
              <a:t> </a:t>
            </a:r>
            <a:r>
              <a:rPr lang="fr-FR" sz="2400" spc="-10" dirty="0">
                <a:latin typeface="Carlito"/>
                <a:cs typeface="Carlito"/>
              </a:rPr>
              <a:t>launch.</a:t>
            </a:r>
            <a:endParaRPr lang="fr-FR" sz="2400" dirty="0">
              <a:latin typeface="Carlito"/>
              <a:cs typeface="Carlito"/>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F27550F6-185E-BCE0-E1CD-0E666B51B821}"/>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564893" y="4930575"/>
            <a:ext cx="5162772" cy="16441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in recent years at around 80%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57611E01-B440-15BB-2249-51B373BC3821}"/>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BDA254C4-49D9-7489-D680-20CB427C0E17}"/>
              </a:ext>
            </a:extLst>
          </p:cNvPr>
          <p:cNvSpPr txBox="1"/>
          <p:nvPr/>
        </p:nvSpPr>
        <p:spPr>
          <a:xfrm>
            <a:off x="7727665" y="2915920"/>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99308" y="4740323"/>
            <a:ext cx="10058663" cy="168688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unique launch site names from database.</a:t>
            </a:r>
          </a:p>
          <a:p>
            <a:pPr>
              <a:lnSpc>
                <a:spcPct val="100000"/>
              </a:lnSpc>
              <a:spcBef>
                <a:spcPts val="1400"/>
              </a:spcBef>
            </a:pPr>
            <a:r>
              <a:rPr lang="en-US" sz="2200" dirty="0">
                <a:solidFill>
                  <a:schemeClr val="accent3">
                    <a:lumMod val="25000"/>
                  </a:schemeClr>
                </a:solidFill>
                <a:latin typeface="Abadi" panose="020B0604020104020204" pitchFamily="34" charset="0"/>
              </a:rPr>
              <a:t>CCAFS SLC-40 and CCAFSSLC-40 likely all represent the same launch site with data entry errors.</a:t>
            </a:r>
          </a:p>
          <a:p>
            <a:pPr>
              <a:lnSpc>
                <a:spcPct val="100000"/>
              </a:lnSpc>
              <a:spcBef>
                <a:spcPts val="1400"/>
              </a:spcBef>
            </a:pPr>
            <a:r>
              <a:rPr lang="en-US" sz="2200" dirty="0">
                <a:solidFill>
                  <a:schemeClr val="accent3">
                    <a:lumMod val="25000"/>
                  </a:schemeClr>
                </a:solidFill>
                <a:latin typeface="Abadi" panose="020B0604020104020204" pitchFamily="34" charset="0"/>
              </a:rPr>
              <a:t>CCAFS LC-40 was the previous name.  Likely only 3 unique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CCAFS SLC-40, KSC LC-39A, VAFB SLC-4E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a:extLst>
              <a:ext uri="{FF2B5EF4-FFF2-40B4-BE49-F238E27FC236}">
                <a16:creationId xmlns:a16="http://schemas.microsoft.com/office/drawing/2014/main" id="{02ECA461-B66D-60F9-826A-CE4DEC5ACD4F}"/>
              </a:ext>
            </a:extLst>
          </p:cNvPr>
          <p:cNvSpPr/>
          <p:nvPr/>
        </p:nvSpPr>
        <p:spPr>
          <a:xfrm>
            <a:off x="4078224" y="1532505"/>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6C47B8CF-5908-B5ED-EDA6-5FB127CB3321}"/>
              </a:ext>
            </a:extLst>
          </p:cNvPr>
          <p:cNvSpPr/>
          <p:nvPr/>
        </p:nvSpPr>
        <p:spPr>
          <a:xfrm>
            <a:off x="520629" y="1673353"/>
            <a:ext cx="8401698" cy="4011133"/>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F82BCC6F-103B-DCCC-185D-058931339287}"/>
              </a:ext>
            </a:extLst>
          </p:cNvPr>
          <p:cNvSpPr txBox="1">
            <a:spLocks noGrp="1"/>
          </p:cNvSpPr>
          <p:nvPr>
            <p:ph idx="4294967295"/>
          </p:nvPr>
        </p:nvSpPr>
        <p:spPr>
          <a:xfrm>
            <a:off x="8921750" y="3025775"/>
            <a:ext cx="3395663" cy="894476"/>
          </a:xfrm>
          <a:prstGeom prst="rect">
            <a:avLst/>
          </a:prstGeom>
        </p:spPr>
        <p:txBody>
          <a:bodyPr vert="horz" wrap="square" lIns="0" tIns="47625" rIns="0" bIns="0" rtlCol="0">
            <a:spAutoFit/>
          </a:bodyPr>
          <a:lstStyle/>
          <a:p>
            <a:pPr marL="0" marR="5080" indent="0">
              <a:lnSpc>
                <a:spcPts val="2160"/>
              </a:lnSpc>
              <a:spcBef>
                <a:spcPts val="375"/>
              </a:spcBef>
              <a:buNone/>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dirty="0">
              <a:latin typeface="Carlito"/>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03611" y="4916425"/>
            <a:ext cx="6248399" cy="1272454"/>
          </a:xfrm>
          <a:prstGeom prst="rect">
            <a:avLst/>
          </a:prstGeom>
        </p:spPr>
        <p:txBody>
          <a:bodyPr>
            <a:normAutofit fontScale="70000" lnSpcReduction="20000"/>
          </a:bodyPr>
          <a:lstStyle/>
          <a:p>
            <a:pPr marL="12700" marR="5715">
              <a:lnSpc>
                <a:spcPts val="2160"/>
              </a:lnSpc>
              <a:spcBef>
                <a:spcPts val="375"/>
              </a:spcBef>
            </a:pPr>
            <a:r>
              <a:rPr lang="fr-FR" sz="2400" spc="-5" dirty="0">
                <a:solidFill>
                  <a:srgbClr val="404040"/>
                </a:solidFill>
                <a:latin typeface="Carlito"/>
                <a:cs typeface="Carlito"/>
              </a:rPr>
              <a:t>This </a:t>
            </a:r>
            <a:r>
              <a:rPr lang="fr-FR" sz="2400" dirty="0" err="1">
                <a:solidFill>
                  <a:srgbClr val="404040"/>
                </a:solidFill>
                <a:latin typeface="Carlito"/>
                <a:cs typeface="Carlito"/>
              </a:rPr>
              <a:t>query</a:t>
            </a:r>
            <a:r>
              <a:rPr lang="fr-FR" sz="2400" dirty="0">
                <a:solidFill>
                  <a:srgbClr val="404040"/>
                </a:solidFill>
                <a:latin typeface="Carlito"/>
                <a:cs typeface="Carlito"/>
              </a:rPr>
              <a:t> </a:t>
            </a:r>
            <a:r>
              <a:rPr lang="fr-FR" sz="2400" spc="-5" dirty="0" err="1">
                <a:solidFill>
                  <a:srgbClr val="404040"/>
                </a:solidFill>
                <a:latin typeface="Carlito"/>
                <a:cs typeface="Carlito"/>
              </a:rPr>
              <a:t>sums</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25" dirty="0">
                <a:solidFill>
                  <a:srgbClr val="404040"/>
                </a:solidFill>
                <a:latin typeface="Carlito"/>
                <a:cs typeface="Carlito"/>
              </a:rPr>
              <a:t>total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 </a:t>
            </a:r>
            <a:r>
              <a:rPr lang="fr-FR" sz="2400" dirty="0">
                <a:solidFill>
                  <a:srgbClr val="404040"/>
                </a:solidFill>
                <a:latin typeface="Carlito"/>
                <a:cs typeface="Carlito"/>
              </a:rPr>
              <a:t>in kg </a:t>
            </a:r>
            <a:r>
              <a:rPr lang="fr-FR" sz="2400" spc="-15" dirty="0" err="1">
                <a:solidFill>
                  <a:srgbClr val="404040"/>
                </a:solidFill>
                <a:latin typeface="Carlito"/>
                <a:cs typeface="Carlito"/>
              </a:rPr>
              <a:t>where</a:t>
            </a:r>
            <a:r>
              <a:rPr lang="fr-FR" sz="2400" spc="-15" dirty="0">
                <a:solidFill>
                  <a:srgbClr val="404040"/>
                </a:solidFill>
                <a:latin typeface="Carlito"/>
                <a:cs typeface="Carlito"/>
              </a:rPr>
              <a:t> </a:t>
            </a:r>
            <a:r>
              <a:rPr lang="fr-FR" sz="2400" dirty="0">
                <a:solidFill>
                  <a:srgbClr val="404040"/>
                </a:solidFill>
                <a:latin typeface="Carlito"/>
                <a:cs typeface="Carlito"/>
              </a:rPr>
              <a:t>NASA </a:t>
            </a:r>
            <a:r>
              <a:rPr lang="fr-FR" sz="2400" spc="-20" dirty="0" err="1">
                <a:solidFill>
                  <a:srgbClr val="404040"/>
                </a:solidFill>
                <a:latin typeface="Carlito"/>
                <a:cs typeface="Carlito"/>
              </a:rPr>
              <a:t>was</a:t>
            </a:r>
            <a:r>
              <a:rPr lang="fr-FR" sz="2400" spc="-20" dirty="0">
                <a:solidFill>
                  <a:srgbClr val="404040"/>
                </a:solidFill>
                <a:latin typeface="Carlito"/>
                <a:cs typeface="Carlito"/>
              </a:rPr>
              <a:t> </a:t>
            </a:r>
            <a:r>
              <a:rPr lang="fr-FR" sz="2400" dirty="0">
                <a:solidFill>
                  <a:srgbClr val="404040"/>
                </a:solidFill>
                <a:latin typeface="Carlito"/>
                <a:cs typeface="Carlito"/>
              </a:rPr>
              <a:t>the  </a:t>
            </a:r>
            <a:r>
              <a:rPr lang="fr-FR" sz="2400" spc="-60" dirty="0" err="1">
                <a:solidFill>
                  <a:srgbClr val="404040"/>
                </a:solidFill>
                <a:latin typeface="Carlito"/>
                <a:cs typeface="Carlito"/>
              </a:rPr>
              <a:t>customer</a:t>
            </a:r>
            <a:r>
              <a:rPr lang="fr-FR" sz="2400" spc="-60" dirty="0">
                <a:solidFill>
                  <a:srgbClr val="404040"/>
                </a:solidFill>
                <a:latin typeface="Carlito"/>
                <a:cs typeface="Carlito"/>
              </a:rPr>
              <a:t>.</a:t>
            </a:r>
            <a:endParaRPr lang="fr-FR" sz="2400" dirty="0">
              <a:latin typeface="Carlito"/>
              <a:cs typeface="Carlito"/>
            </a:endParaRPr>
          </a:p>
          <a:p>
            <a:pPr marL="12700" marR="5080">
              <a:lnSpc>
                <a:spcPct val="90000"/>
              </a:lnSpc>
              <a:spcBef>
                <a:spcPts val="1370"/>
              </a:spcBef>
            </a:pPr>
            <a:r>
              <a:rPr lang="fr-FR" sz="2400" spc="-15" dirty="0">
                <a:solidFill>
                  <a:srgbClr val="404040"/>
                </a:solidFill>
                <a:latin typeface="Carlito"/>
                <a:cs typeface="Carlito"/>
              </a:rPr>
              <a:t>CRS </a:t>
            </a:r>
            <a:r>
              <a:rPr lang="fr-FR" sz="2400" spc="-20" dirty="0">
                <a:solidFill>
                  <a:srgbClr val="404040"/>
                </a:solidFill>
                <a:latin typeface="Carlito"/>
                <a:cs typeface="Carlito"/>
              </a:rPr>
              <a:t>stands </a:t>
            </a:r>
            <a:r>
              <a:rPr lang="fr-FR" sz="2400" spc="-25" dirty="0">
                <a:solidFill>
                  <a:srgbClr val="404040"/>
                </a:solidFill>
                <a:latin typeface="Carlito"/>
                <a:cs typeface="Carlito"/>
              </a:rPr>
              <a:t>for </a:t>
            </a:r>
            <a:r>
              <a:rPr lang="fr-FR" sz="2400" spc="-10" dirty="0">
                <a:solidFill>
                  <a:srgbClr val="404040"/>
                </a:solidFill>
                <a:latin typeface="Carlito"/>
                <a:cs typeface="Carlito"/>
              </a:rPr>
              <a:t>Commercial  </a:t>
            </a:r>
            <a:r>
              <a:rPr lang="fr-FR" sz="2400" spc="-5" dirty="0" err="1">
                <a:solidFill>
                  <a:srgbClr val="404040"/>
                </a:solidFill>
                <a:latin typeface="Carlito"/>
                <a:cs typeface="Carlito"/>
              </a:rPr>
              <a:t>Resupply</a:t>
            </a:r>
            <a:r>
              <a:rPr lang="fr-FR" sz="2400" spc="-5" dirty="0">
                <a:solidFill>
                  <a:srgbClr val="404040"/>
                </a:solidFill>
                <a:latin typeface="Carlito"/>
                <a:cs typeface="Carlito"/>
              </a:rPr>
              <a:t> </a:t>
            </a:r>
            <a:r>
              <a:rPr lang="fr-FR" sz="2400" dirty="0">
                <a:solidFill>
                  <a:srgbClr val="404040"/>
                </a:solidFill>
                <a:latin typeface="Carlito"/>
                <a:cs typeface="Carlito"/>
              </a:rPr>
              <a:t>Services </a:t>
            </a:r>
            <a:r>
              <a:rPr lang="fr-FR" sz="2400" dirty="0" err="1">
                <a:solidFill>
                  <a:srgbClr val="404040"/>
                </a:solidFill>
                <a:latin typeface="Carlito"/>
                <a:cs typeface="Carlito"/>
              </a:rPr>
              <a:t>which</a:t>
            </a:r>
            <a:r>
              <a:rPr lang="fr-FR" sz="2400" spc="-90" dirty="0">
                <a:solidFill>
                  <a:srgbClr val="404040"/>
                </a:solidFill>
                <a:latin typeface="Carlito"/>
                <a:cs typeface="Carlito"/>
              </a:rPr>
              <a:t> </a:t>
            </a:r>
            <a:r>
              <a:rPr lang="fr-FR" sz="2400" spc="-20" dirty="0" err="1">
                <a:solidFill>
                  <a:srgbClr val="404040"/>
                </a:solidFill>
                <a:latin typeface="Carlito"/>
                <a:cs typeface="Carlito"/>
              </a:rPr>
              <a:t>indicates</a:t>
            </a:r>
            <a:r>
              <a:rPr lang="fr-FR" sz="2400" spc="-20" dirty="0">
                <a:solidFill>
                  <a:srgbClr val="404040"/>
                </a:solidFill>
                <a:latin typeface="Carlito"/>
                <a:cs typeface="Carlito"/>
              </a:rPr>
              <a:t>  </a:t>
            </a:r>
            <a:r>
              <a:rPr lang="fr-FR" sz="2400" spc="-5" dirty="0" err="1">
                <a:solidFill>
                  <a:srgbClr val="404040"/>
                </a:solidFill>
                <a:latin typeface="Carlito"/>
                <a:cs typeface="Carlito"/>
              </a:rPr>
              <a:t>that</a:t>
            </a:r>
            <a:r>
              <a:rPr lang="fr-FR" sz="2400" spc="-5" dirty="0">
                <a:solidFill>
                  <a:srgbClr val="404040"/>
                </a:solidFill>
                <a:latin typeface="Carlito"/>
                <a:cs typeface="Carlito"/>
              </a:rPr>
              <a:t> </a:t>
            </a:r>
            <a:r>
              <a:rPr lang="fr-FR" sz="2400" dirty="0" err="1">
                <a:solidFill>
                  <a:srgbClr val="404040"/>
                </a:solidFill>
                <a:latin typeface="Carlito"/>
                <a:cs typeface="Carlito"/>
              </a:rPr>
              <a:t>these</a:t>
            </a:r>
            <a:r>
              <a:rPr lang="fr-FR" sz="2400" dirty="0">
                <a:solidFill>
                  <a:srgbClr val="404040"/>
                </a:solidFill>
                <a:latin typeface="Carlito"/>
                <a:cs typeface="Carlito"/>
              </a:rPr>
              <a:t> </a:t>
            </a:r>
            <a:r>
              <a:rPr lang="fr-FR" sz="2400" spc="-10" dirty="0" err="1">
                <a:solidFill>
                  <a:srgbClr val="404040"/>
                </a:solidFill>
                <a:latin typeface="Carlito"/>
                <a:cs typeface="Carlito"/>
              </a:rPr>
              <a:t>payloads</a:t>
            </a:r>
            <a:r>
              <a:rPr lang="fr-FR" sz="2400" spc="-10" dirty="0">
                <a:solidFill>
                  <a:srgbClr val="404040"/>
                </a:solidFill>
                <a:latin typeface="Carlito"/>
                <a:cs typeface="Carlito"/>
              </a:rPr>
              <a:t> </a:t>
            </a:r>
            <a:r>
              <a:rPr lang="fr-FR" sz="2400" spc="-20" dirty="0" err="1">
                <a:solidFill>
                  <a:srgbClr val="404040"/>
                </a:solidFill>
                <a:latin typeface="Carlito"/>
                <a:cs typeface="Carlito"/>
              </a:rPr>
              <a:t>were</a:t>
            </a:r>
            <a:r>
              <a:rPr lang="fr-FR" sz="2400" spc="-20" dirty="0">
                <a:solidFill>
                  <a:srgbClr val="404040"/>
                </a:solidFill>
                <a:latin typeface="Carlito"/>
                <a:cs typeface="Carlito"/>
              </a:rPr>
              <a:t> sent to  </a:t>
            </a:r>
            <a:r>
              <a:rPr lang="fr-FR" sz="2400" dirty="0">
                <a:solidFill>
                  <a:srgbClr val="404040"/>
                </a:solidFill>
                <a:latin typeface="Carlito"/>
                <a:cs typeface="Carlito"/>
              </a:rPr>
              <a:t>the </a:t>
            </a:r>
            <a:r>
              <a:rPr lang="fr-FR" sz="2400" spc="-10" dirty="0">
                <a:solidFill>
                  <a:srgbClr val="404040"/>
                </a:solidFill>
                <a:latin typeface="Carlito"/>
                <a:cs typeface="Carlito"/>
              </a:rPr>
              <a:t>International </a:t>
            </a:r>
            <a:r>
              <a:rPr lang="fr-FR" sz="2400" dirty="0" err="1">
                <a:solidFill>
                  <a:srgbClr val="404040"/>
                </a:solidFill>
                <a:latin typeface="Carlito"/>
                <a:cs typeface="Carlito"/>
              </a:rPr>
              <a:t>Space</a:t>
            </a:r>
            <a:r>
              <a:rPr lang="fr-FR" sz="2400" dirty="0">
                <a:solidFill>
                  <a:srgbClr val="404040"/>
                </a:solidFill>
                <a:latin typeface="Carlito"/>
                <a:cs typeface="Carlito"/>
              </a:rPr>
              <a:t> </a:t>
            </a:r>
            <a:r>
              <a:rPr lang="fr-FR" sz="2400" spc="-20" dirty="0">
                <a:solidFill>
                  <a:srgbClr val="404040"/>
                </a:solidFill>
                <a:latin typeface="Carlito"/>
                <a:cs typeface="Carlito"/>
              </a:rPr>
              <a:t>Station  </a:t>
            </a:r>
            <a:r>
              <a:rPr lang="fr-FR" sz="2400" dirty="0">
                <a:solidFill>
                  <a:srgbClr val="404040"/>
                </a:solidFill>
                <a:latin typeface="Carlito"/>
                <a:cs typeface="Carlito"/>
              </a:rPr>
              <a:t>(ISS).</a:t>
            </a:r>
            <a:endParaRPr lang="fr-FR"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5">
            <a:extLst>
              <a:ext uri="{FF2B5EF4-FFF2-40B4-BE49-F238E27FC236}">
                <a16:creationId xmlns:a16="http://schemas.microsoft.com/office/drawing/2014/main" id="{5E5326C4-77D7-EBCC-E6B1-6B4319783723}"/>
              </a:ext>
            </a:extLst>
          </p:cNvPr>
          <p:cNvSpPr/>
          <p:nvPr/>
        </p:nvSpPr>
        <p:spPr>
          <a:xfrm>
            <a:off x="2382427" y="1714090"/>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67600" y="2376955"/>
            <a:ext cx="4849090" cy="1488463"/>
          </a:xfrm>
          <a:prstGeom prst="rect">
            <a:avLst/>
          </a:prstGeom>
        </p:spPr>
        <p:txBody>
          <a:bodyPr>
            <a:normAutofit fontScale="85000" lnSpcReduction="20000"/>
          </a:bodyPr>
          <a:lstStyle/>
          <a:p>
            <a:pPr marL="12700" marR="172085">
              <a:lnSpc>
                <a:spcPct val="91700"/>
              </a:lnSpc>
              <a:spcBef>
                <a:spcPts val="300"/>
              </a:spcBef>
            </a:pPr>
            <a:r>
              <a:rPr lang="fr-FR" sz="2400" spc="-5" dirty="0">
                <a:solidFill>
                  <a:srgbClr val="404040"/>
                </a:solidFill>
                <a:latin typeface="Carlito"/>
                <a:cs typeface="Carlito"/>
              </a:rPr>
              <a:t>This </a:t>
            </a:r>
            <a:r>
              <a:rPr lang="fr-FR" sz="2400" dirty="0" err="1">
                <a:solidFill>
                  <a:srgbClr val="404040"/>
                </a:solidFill>
                <a:latin typeface="Carlito"/>
                <a:cs typeface="Carlito"/>
              </a:rPr>
              <a:t>query</a:t>
            </a:r>
            <a:r>
              <a:rPr lang="fr-FR" sz="2400" dirty="0">
                <a:solidFill>
                  <a:srgbClr val="404040"/>
                </a:solidFill>
                <a:latin typeface="Carlito"/>
                <a:cs typeface="Carlito"/>
              </a:rPr>
              <a:t> </a:t>
            </a:r>
            <a:r>
              <a:rPr lang="fr-FR" sz="2400" spc="-5" dirty="0" err="1">
                <a:solidFill>
                  <a:srgbClr val="404040"/>
                </a:solidFill>
                <a:latin typeface="Carlito"/>
                <a:cs typeface="Carlito"/>
              </a:rPr>
              <a:t>calculates</a:t>
            </a:r>
            <a:r>
              <a:rPr lang="fr-FR" sz="2400" spc="-204" dirty="0">
                <a:solidFill>
                  <a:srgbClr val="404040"/>
                </a:solidFill>
                <a:latin typeface="Carlito"/>
                <a:cs typeface="Carlito"/>
              </a:rPr>
              <a:t> </a:t>
            </a:r>
            <a:r>
              <a:rPr lang="fr-FR" sz="2400" dirty="0">
                <a:solidFill>
                  <a:srgbClr val="404040"/>
                </a:solidFill>
                <a:latin typeface="Carlito"/>
                <a:cs typeface="Carlito"/>
              </a:rPr>
              <a:t>the  </a:t>
            </a:r>
            <a:r>
              <a:rPr lang="fr-FR" sz="2400" spc="-40" dirty="0" err="1">
                <a:solidFill>
                  <a:srgbClr val="404040"/>
                </a:solidFill>
                <a:latin typeface="Carlito"/>
                <a:cs typeface="Carlito"/>
              </a:rPr>
              <a:t>average</a:t>
            </a:r>
            <a:r>
              <a:rPr lang="fr-FR" sz="2400" spc="-40" dirty="0">
                <a:solidFill>
                  <a:srgbClr val="404040"/>
                </a:solidFill>
                <a:latin typeface="Carlito"/>
                <a:cs typeface="Carlito"/>
              </a:rPr>
              <a:t>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 or  </a:t>
            </a:r>
            <a:r>
              <a:rPr lang="fr-FR" sz="2400" dirty="0" err="1">
                <a:solidFill>
                  <a:srgbClr val="404040"/>
                </a:solidFill>
                <a:latin typeface="Carlito"/>
                <a:cs typeface="Carlito"/>
              </a:rPr>
              <a:t>launches</a:t>
            </a:r>
            <a:r>
              <a:rPr lang="fr-FR" sz="2400" dirty="0">
                <a:solidFill>
                  <a:srgbClr val="404040"/>
                </a:solidFill>
                <a:latin typeface="Carlito"/>
                <a:cs typeface="Carlito"/>
              </a:rPr>
              <a:t> </a:t>
            </a:r>
            <a:r>
              <a:rPr lang="fr-FR" sz="2400" dirty="0" err="1">
                <a:solidFill>
                  <a:srgbClr val="404040"/>
                </a:solidFill>
                <a:latin typeface="Carlito"/>
                <a:cs typeface="Carlito"/>
              </a:rPr>
              <a:t>which</a:t>
            </a:r>
            <a:r>
              <a:rPr lang="fr-FR" sz="2400" dirty="0">
                <a:solidFill>
                  <a:srgbClr val="404040"/>
                </a:solidFill>
                <a:latin typeface="Carlito"/>
                <a:cs typeface="Carlito"/>
              </a:rPr>
              <a:t> </a:t>
            </a:r>
            <a:r>
              <a:rPr lang="fr-FR" sz="2400" spc="-5" dirty="0" err="1">
                <a:solidFill>
                  <a:srgbClr val="404040"/>
                </a:solidFill>
                <a:latin typeface="Carlito"/>
                <a:cs typeface="Carlito"/>
              </a:rPr>
              <a:t>used</a:t>
            </a:r>
            <a:r>
              <a:rPr lang="fr-FR" sz="2400" spc="-5" dirty="0">
                <a:solidFill>
                  <a:srgbClr val="404040"/>
                </a:solidFill>
                <a:latin typeface="Carlito"/>
                <a:cs typeface="Carlito"/>
              </a:rPr>
              <a:t>  </a:t>
            </a:r>
            <a:r>
              <a:rPr lang="fr-FR" sz="2400" spc="-20" dirty="0">
                <a:solidFill>
                  <a:srgbClr val="404040"/>
                </a:solidFill>
                <a:latin typeface="Carlito"/>
                <a:cs typeface="Carlito"/>
              </a:rPr>
              <a:t>booster </a:t>
            </a:r>
            <a:r>
              <a:rPr lang="fr-FR" sz="2400" spc="-25" dirty="0">
                <a:solidFill>
                  <a:srgbClr val="404040"/>
                </a:solidFill>
                <a:latin typeface="Carlito"/>
                <a:cs typeface="Carlito"/>
              </a:rPr>
              <a:t>version </a:t>
            </a:r>
            <a:r>
              <a:rPr lang="fr-FR" sz="2400" dirty="0">
                <a:solidFill>
                  <a:srgbClr val="404040"/>
                </a:solidFill>
                <a:latin typeface="Carlito"/>
                <a:cs typeface="Carlito"/>
              </a:rPr>
              <a:t>F9</a:t>
            </a:r>
            <a:r>
              <a:rPr lang="fr-FR" sz="2400" spc="-35" dirty="0">
                <a:solidFill>
                  <a:srgbClr val="404040"/>
                </a:solidFill>
                <a:latin typeface="Carlito"/>
                <a:cs typeface="Carlito"/>
              </a:rPr>
              <a:t> </a:t>
            </a:r>
            <a:r>
              <a:rPr lang="fr-FR" sz="2400" dirty="0">
                <a:solidFill>
                  <a:srgbClr val="404040"/>
                </a:solidFill>
                <a:latin typeface="Carlito"/>
                <a:cs typeface="Carlito"/>
              </a:rPr>
              <a:t>v1.1</a:t>
            </a:r>
            <a:endParaRPr lang="fr-FR" sz="2400" dirty="0">
              <a:latin typeface="Carlito"/>
              <a:cs typeface="Carlito"/>
            </a:endParaRPr>
          </a:p>
          <a:p>
            <a:pPr marL="12700" marR="5080">
              <a:lnSpc>
                <a:spcPct val="91800"/>
              </a:lnSpc>
              <a:spcBef>
                <a:spcPts val="1400"/>
              </a:spcBef>
            </a:pPr>
            <a:r>
              <a:rPr lang="fr-FR" sz="2400" spc="-40" dirty="0" err="1">
                <a:solidFill>
                  <a:srgbClr val="404040"/>
                </a:solidFill>
                <a:latin typeface="Carlito"/>
                <a:cs typeface="Carlito"/>
              </a:rPr>
              <a:t>Average</a:t>
            </a:r>
            <a:r>
              <a:rPr lang="fr-FR" sz="2400" spc="-40" dirty="0">
                <a:solidFill>
                  <a:srgbClr val="404040"/>
                </a:solidFill>
                <a:latin typeface="Carlito"/>
                <a:cs typeface="Carlito"/>
              </a:rPr>
              <a:t>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 of  </a:t>
            </a:r>
            <a:r>
              <a:rPr lang="fr-FR" sz="2400" dirty="0">
                <a:solidFill>
                  <a:srgbClr val="404040"/>
                </a:solidFill>
                <a:latin typeface="Carlito"/>
                <a:cs typeface="Carlito"/>
              </a:rPr>
              <a:t>F9 1.1 </a:t>
            </a:r>
            <a:r>
              <a:rPr lang="fr-FR" sz="2400" spc="-5" dirty="0" err="1">
                <a:solidFill>
                  <a:srgbClr val="404040"/>
                </a:solidFill>
                <a:latin typeface="Carlito"/>
                <a:cs typeface="Carlito"/>
              </a:rPr>
              <a:t>is</a:t>
            </a:r>
            <a:r>
              <a:rPr lang="fr-FR" sz="2400" spc="-5" dirty="0">
                <a:solidFill>
                  <a:srgbClr val="404040"/>
                </a:solidFill>
                <a:latin typeface="Carlito"/>
                <a:cs typeface="Carlito"/>
              </a:rPr>
              <a:t> on </a:t>
            </a:r>
            <a:r>
              <a:rPr lang="fr-FR" sz="2400" dirty="0">
                <a:solidFill>
                  <a:srgbClr val="404040"/>
                </a:solidFill>
                <a:latin typeface="Carlito"/>
                <a:cs typeface="Carlito"/>
              </a:rPr>
              <a:t>the </a:t>
            </a:r>
            <a:r>
              <a:rPr lang="fr-FR" sz="2400" spc="-5" dirty="0" err="1">
                <a:solidFill>
                  <a:srgbClr val="404040"/>
                </a:solidFill>
                <a:latin typeface="Carlito"/>
                <a:cs typeface="Carlito"/>
              </a:rPr>
              <a:t>low</a:t>
            </a:r>
            <a:r>
              <a:rPr lang="fr-FR" sz="2400" spc="-5" dirty="0">
                <a:solidFill>
                  <a:srgbClr val="404040"/>
                </a:solidFill>
                <a:latin typeface="Carlito"/>
                <a:cs typeface="Carlito"/>
              </a:rPr>
              <a:t> </a:t>
            </a:r>
            <a:r>
              <a:rPr lang="fr-FR" sz="2400" dirty="0">
                <a:solidFill>
                  <a:srgbClr val="404040"/>
                </a:solidFill>
                <a:latin typeface="Carlito"/>
                <a:cs typeface="Carlito"/>
              </a:rPr>
              <a:t>end</a:t>
            </a:r>
            <a:r>
              <a:rPr lang="fr-FR" sz="2400" spc="-235" dirty="0">
                <a:solidFill>
                  <a:srgbClr val="404040"/>
                </a:solidFill>
                <a:latin typeface="Carlito"/>
                <a:cs typeface="Carlito"/>
              </a:rPr>
              <a:t> </a:t>
            </a:r>
            <a:r>
              <a:rPr lang="fr-FR" sz="2400" spc="-5" dirty="0">
                <a:solidFill>
                  <a:srgbClr val="404040"/>
                </a:solidFill>
                <a:latin typeface="Carlito"/>
                <a:cs typeface="Carlito"/>
              </a:rPr>
              <a:t>of  </a:t>
            </a:r>
            <a:r>
              <a:rPr lang="fr-FR" sz="2400" spc="-5" dirty="0" err="1">
                <a:solidFill>
                  <a:srgbClr val="404040"/>
                </a:solidFill>
                <a:latin typeface="Carlito"/>
                <a:cs typeface="Carlito"/>
              </a:rPr>
              <a:t>our</a:t>
            </a:r>
            <a:r>
              <a:rPr lang="fr-FR" sz="2400" spc="-5" dirty="0">
                <a:solidFill>
                  <a:srgbClr val="404040"/>
                </a:solidFill>
                <a:latin typeface="Carlito"/>
                <a:cs typeface="Carlito"/>
              </a:rPr>
              <a:t>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a:t>
            </a:r>
            <a:r>
              <a:rPr lang="fr-FR" sz="2400" spc="-114" dirty="0">
                <a:solidFill>
                  <a:srgbClr val="404040"/>
                </a:solidFill>
                <a:latin typeface="Carlito"/>
                <a:cs typeface="Carlito"/>
              </a:rPr>
              <a:t> </a:t>
            </a:r>
            <a:r>
              <a:rPr lang="fr-FR" sz="2400" spc="-20" dirty="0">
                <a:solidFill>
                  <a:srgbClr val="404040"/>
                </a:solidFill>
                <a:latin typeface="Carlito"/>
                <a:cs typeface="Carlito"/>
              </a:rPr>
              <a:t>range</a:t>
            </a:r>
            <a:endParaRPr lang="fr-FR"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D5D37306-A919-99FC-7137-3BD1107599CE}"/>
              </a:ext>
            </a:extLst>
          </p:cNvPr>
          <p:cNvSpPr/>
          <p:nvPr/>
        </p:nvSpPr>
        <p:spPr>
          <a:xfrm>
            <a:off x="646439" y="2173362"/>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72216" y="2096791"/>
            <a:ext cx="5419784" cy="2184264"/>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en-US" dirty="0">
                <a:solidFill>
                  <a:schemeClr val="accent3">
                    <a:lumMod val="25000"/>
                  </a:schemeClr>
                </a:solidFill>
              </a:rPr>
              <a:t>This query returns the first  successful ground pad landing  date.</a:t>
            </a:r>
          </a:p>
          <a:p>
            <a:pPr marL="0" indent="0">
              <a:lnSpc>
                <a:spcPct val="100000"/>
              </a:lnSpc>
              <a:spcBef>
                <a:spcPts val="1400"/>
              </a:spcBef>
              <a:buNone/>
            </a:pPr>
            <a:r>
              <a:rPr lang="en-US" dirty="0">
                <a:solidFill>
                  <a:schemeClr val="accent3">
                    <a:lumMod val="25000"/>
                  </a:schemeClr>
                </a:solidFill>
              </a:rPr>
              <a:t>First ground pad landing wasn’t</a:t>
            </a:r>
          </a:p>
          <a:p>
            <a:pPr marL="0" indent="0">
              <a:lnSpc>
                <a:spcPct val="100000"/>
              </a:lnSpc>
              <a:spcBef>
                <a:spcPts val="1400"/>
              </a:spcBef>
              <a:buNone/>
            </a:pPr>
            <a:r>
              <a:rPr lang="en-US" dirty="0">
                <a:solidFill>
                  <a:schemeClr val="accent3">
                    <a:lumMod val="25000"/>
                  </a:schemeClr>
                </a:solidFill>
              </a:rPr>
              <a:t>until the end of 2015.</a:t>
            </a:r>
          </a:p>
          <a:p>
            <a:pPr marL="0" indent="0">
              <a:lnSpc>
                <a:spcPct val="100000"/>
              </a:lnSpc>
              <a:spcBef>
                <a:spcPts val="1400"/>
              </a:spcBef>
              <a:buNone/>
            </a:pPr>
            <a:r>
              <a:rPr lang="en-US" dirty="0">
                <a:solidFill>
                  <a:schemeClr val="accent3">
                    <a:lumMod val="25000"/>
                  </a:schemeClr>
                </a:solidFill>
              </a:rPr>
              <a:t>Successful landings in general</a:t>
            </a:r>
          </a:p>
          <a:p>
            <a:pPr marL="0" indent="0">
              <a:lnSpc>
                <a:spcPct val="100000"/>
              </a:lnSpc>
              <a:spcBef>
                <a:spcPts val="1400"/>
              </a:spcBef>
              <a:buNone/>
            </a:pPr>
            <a:r>
              <a:rPr lang="en-US" dirty="0">
                <a:solidFill>
                  <a:schemeClr val="accent3">
                    <a:lumMod val="25000"/>
                  </a:schemeClr>
                </a:solidFill>
              </a:rPr>
              <a:t>appear starting 2014.</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72566DEF-CB76-E82C-56F4-0D1CBB96DDCC}"/>
              </a:ext>
            </a:extLst>
          </p:cNvPr>
          <p:cNvSpPr/>
          <p:nvPr/>
        </p:nvSpPr>
        <p:spPr>
          <a:xfrm>
            <a:off x="770011" y="199872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90353" y="2374129"/>
            <a:ext cx="4222941" cy="2560927"/>
          </a:xfrm>
          <a:prstGeom prst="rect">
            <a:avLst/>
          </a:prstGeom>
        </p:spPr>
        <p:txBody>
          <a:bodyPr lIns="91440" tIns="45720" rIns="91440" bIns="45720" anchor="t">
            <a:normAutofit/>
          </a:bodyPr>
          <a:lstStyle/>
          <a:p>
            <a:pPr>
              <a:lnSpc>
                <a:spcPct val="100000"/>
              </a:lnSpc>
              <a:spcBef>
                <a:spcPts val="1400"/>
              </a:spcBef>
            </a:pPr>
            <a:r>
              <a:rPr lang="fr-FR" sz="2400" spc="-5" dirty="0">
                <a:solidFill>
                  <a:srgbClr val="404040"/>
                </a:solidFill>
                <a:latin typeface="Carlito"/>
                <a:cs typeface="Carlito"/>
              </a:rPr>
              <a:t>This </a:t>
            </a:r>
            <a:r>
              <a:rPr lang="fr-FR" sz="2400" dirty="0" err="1">
                <a:solidFill>
                  <a:srgbClr val="404040"/>
                </a:solidFill>
                <a:latin typeface="Carlito"/>
                <a:cs typeface="Carlito"/>
              </a:rPr>
              <a:t>query</a:t>
            </a:r>
            <a:r>
              <a:rPr lang="fr-FR" sz="2400" dirty="0">
                <a:solidFill>
                  <a:srgbClr val="404040"/>
                </a:solidFill>
                <a:latin typeface="Carlito"/>
                <a:cs typeface="Carlito"/>
              </a:rPr>
              <a:t> </a:t>
            </a:r>
            <a:r>
              <a:rPr lang="fr-FR" sz="2400" spc="-5" dirty="0" err="1">
                <a:solidFill>
                  <a:srgbClr val="404040"/>
                </a:solidFill>
                <a:latin typeface="Carlito"/>
                <a:cs typeface="Carlito"/>
              </a:rPr>
              <a:t>returns</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20" dirty="0">
                <a:solidFill>
                  <a:srgbClr val="404040"/>
                </a:solidFill>
                <a:latin typeface="Carlito"/>
                <a:cs typeface="Carlito"/>
              </a:rPr>
              <a:t>four  booster </a:t>
            </a:r>
            <a:r>
              <a:rPr lang="fr-FR" sz="2400" spc="-25" dirty="0">
                <a:solidFill>
                  <a:srgbClr val="404040"/>
                </a:solidFill>
                <a:latin typeface="Carlito"/>
                <a:cs typeface="Carlito"/>
              </a:rPr>
              <a:t>versions </a:t>
            </a:r>
            <a:r>
              <a:rPr lang="fr-FR" sz="2400" spc="-5" dirty="0" err="1">
                <a:solidFill>
                  <a:srgbClr val="404040"/>
                </a:solidFill>
                <a:latin typeface="Carlito"/>
                <a:cs typeface="Carlito"/>
              </a:rPr>
              <a:t>that</a:t>
            </a:r>
            <a:r>
              <a:rPr lang="fr-FR" sz="2400" spc="-5" dirty="0">
                <a:solidFill>
                  <a:srgbClr val="404040"/>
                </a:solidFill>
                <a:latin typeface="Carlito"/>
                <a:cs typeface="Carlito"/>
              </a:rPr>
              <a:t> </a:t>
            </a:r>
            <a:r>
              <a:rPr lang="fr-FR" sz="2400" spc="-5" dirty="0" err="1">
                <a:solidFill>
                  <a:srgbClr val="404040"/>
                </a:solidFill>
                <a:latin typeface="Carlito"/>
                <a:cs typeface="Carlito"/>
              </a:rPr>
              <a:t>had</a:t>
            </a:r>
            <a:r>
              <a:rPr lang="fr-FR" sz="2400" spc="-5" dirty="0">
                <a:solidFill>
                  <a:srgbClr val="404040"/>
                </a:solidFill>
                <a:latin typeface="Carlito"/>
                <a:cs typeface="Carlito"/>
              </a:rPr>
              <a:t>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spc="-20" dirty="0">
                <a:solidFill>
                  <a:srgbClr val="404040"/>
                </a:solidFill>
                <a:latin typeface="Carlito"/>
                <a:cs typeface="Carlito"/>
              </a:rPr>
              <a:t>drone </a:t>
            </a:r>
            <a:r>
              <a:rPr lang="fr-FR" sz="2400" spc="-5" dirty="0" err="1">
                <a:solidFill>
                  <a:srgbClr val="404040"/>
                </a:solidFill>
                <a:latin typeface="Carlito"/>
                <a:cs typeface="Carlito"/>
              </a:rPr>
              <a:t>ship</a:t>
            </a:r>
            <a:r>
              <a:rPr lang="fr-FR" sz="2400" spc="-100" dirty="0">
                <a:solidFill>
                  <a:srgbClr val="404040"/>
                </a:solidFill>
                <a:latin typeface="Carlito"/>
                <a:cs typeface="Carlito"/>
              </a:rPr>
              <a:t> </a:t>
            </a:r>
            <a:r>
              <a:rPr lang="fr-FR" sz="2400" dirty="0">
                <a:solidFill>
                  <a:srgbClr val="404040"/>
                </a:solidFill>
                <a:latin typeface="Carlito"/>
                <a:cs typeface="Carlito"/>
              </a:rPr>
              <a:t>landings  and a </a:t>
            </a:r>
            <a:r>
              <a:rPr lang="fr-FR" sz="2400" spc="-5" dirty="0" err="1">
                <a:solidFill>
                  <a:srgbClr val="404040"/>
                </a:solidFill>
                <a:latin typeface="Carlito"/>
                <a:cs typeface="Carlito"/>
              </a:rPr>
              <a:t>payload</a:t>
            </a:r>
            <a:r>
              <a:rPr lang="fr-FR" sz="2400" spc="-5" dirty="0">
                <a:solidFill>
                  <a:srgbClr val="404040"/>
                </a:solidFill>
                <a:latin typeface="Carlito"/>
                <a:cs typeface="Carlito"/>
              </a:rPr>
              <a:t> mass </a:t>
            </a:r>
            <a:r>
              <a:rPr lang="fr-FR" sz="2400" spc="-5" dirty="0" err="1">
                <a:solidFill>
                  <a:srgbClr val="404040"/>
                </a:solidFill>
                <a:latin typeface="Carlito"/>
                <a:cs typeface="Carlito"/>
              </a:rPr>
              <a:t>between</a:t>
            </a:r>
            <a:r>
              <a:rPr lang="fr-FR" sz="2400" spc="-5" dirty="0">
                <a:solidFill>
                  <a:srgbClr val="404040"/>
                </a:solidFill>
                <a:latin typeface="Carlito"/>
                <a:cs typeface="Carlito"/>
              </a:rPr>
              <a:t>  </a:t>
            </a:r>
            <a:r>
              <a:rPr lang="fr-FR" sz="2400" dirty="0">
                <a:solidFill>
                  <a:srgbClr val="404040"/>
                </a:solidFill>
                <a:latin typeface="Carlito"/>
                <a:cs typeface="Carlito"/>
              </a:rPr>
              <a:t>4000 and 6000</a:t>
            </a:r>
            <a:r>
              <a:rPr lang="fr-FR" sz="2400" spc="-165" dirty="0">
                <a:solidFill>
                  <a:srgbClr val="404040"/>
                </a:solidFill>
                <a:latin typeface="Carlito"/>
                <a:cs typeface="Carlito"/>
              </a:rPr>
              <a:t> </a:t>
            </a:r>
            <a:r>
              <a:rPr lang="fr-FR" sz="2400" spc="-25" dirty="0" err="1">
                <a:solidFill>
                  <a:srgbClr val="404040"/>
                </a:solidFill>
                <a:latin typeface="Carlito"/>
                <a:cs typeface="Carlito"/>
              </a:rPr>
              <a:t>noninclusively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DEA52A7C-ADF7-7CE3-A4DB-C24933598F7B}"/>
              </a:ext>
            </a:extLst>
          </p:cNvPr>
          <p:cNvSpPr/>
          <p:nvPr/>
        </p:nvSpPr>
        <p:spPr>
          <a:xfrm>
            <a:off x="478706" y="2297013"/>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2436"/>
            <a:ext cx="9348879" cy="466898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data from the public SpaceX API and the SpaceX Wikipedia page. We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We also visualized accuracy scores of all the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produced 4 machine learning models : Logistic Regression, Support Vector  Machine, Decision Tree Classifier, and K Nearest-Neighbors. They all produced similar results  with accuracy rate of about 83.33%. All models over predicted successful landings. More  data is needed for a better model determination and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83063" y="2230582"/>
            <a:ext cx="5798100" cy="2396836"/>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a count of each</a:t>
            </a:r>
          </a:p>
          <a:p>
            <a:pPr>
              <a:lnSpc>
                <a:spcPct val="100000"/>
              </a:lnSpc>
              <a:spcBef>
                <a:spcPts val="1400"/>
              </a:spcBef>
            </a:pPr>
            <a:r>
              <a:rPr lang="en-US" sz="2200" dirty="0">
                <a:solidFill>
                  <a:schemeClr val="accent3">
                    <a:lumMod val="25000"/>
                  </a:schemeClr>
                </a:solidFill>
                <a:latin typeface="Abadi" panose="020B0604020104020204" pitchFamily="34" charset="0"/>
              </a:rPr>
              <a:t>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SpaceX appears to achieve its  mission outcome nearly 99% of the  time.</a:t>
            </a:r>
          </a:p>
          <a:p>
            <a:pPr>
              <a:lnSpc>
                <a:spcPct val="100000"/>
              </a:lnSpc>
              <a:spcBef>
                <a:spcPts val="1400"/>
              </a:spcBef>
            </a:pPr>
            <a:r>
              <a:rPr lang="en-US" sz="2200" dirty="0">
                <a:solidFill>
                  <a:schemeClr val="accent3">
                    <a:lumMod val="25000"/>
                  </a:schemeClr>
                </a:solidFill>
                <a:latin typeface="Abadi" panose="020B0604020104020204" pitchFamily="34" charset="0"/>
              </a:rPr>
              <a:t>This means that most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failures are intended.</a:t>
            </a:r>
          </a:p>
          <a:p>
            <a:pPr>
              <a:lnSpc>
                <a:spcPct val="100000"/>
              </a:lnSpc>
              <a:spcBef>
                <a:spcPts val="1400"/>
              </a:spcBef>
            </a:pPr>
            <a:r>
              <a:rPr lang="en-US" sz="2200" dirty="0">
                <a:solidFill>
                  <a:schemeClr val="accent3">
                    <a:lumMod val="25000"/>
                  </a:schemeClr>
                </a:solidFill>
                <a:latin typeface="Abadi" panose="020B0604020104020204" pitchFamily="34" charset="0"/>
              </a:rPr>
              <a:t>Interestingly, one launch has an  unclear payload status and  unfortunately one failed in flight.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F2BF8038-C2E3-EDF8-F1A8-FC07A0A2EB96}"/>
              </a:ext>
            </a:extLst>
          </p:cNvPr>
          <p:cNvSpPr/>
          <p:nvPr/>
        </p:nvSpPr>
        <p:spPr>
          <a:xfrm>
            <a:off x="770011" y="1977701"/>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22474" y="2590800"/>
            <a:ext cx="5389417" cy="2299855"/>
          </a:xfrm>
          <a:prstGeom prst="rect">
            <a:avLst/>
          </a:prstGeom>
        </p:spPr>
        <p:txBody>
          <a:bodyPr>
            <a:normAutofit fontScale="92500" lnSpcReduction="20000"/>
          </a:bodyPr>
          <a:lstStyle/>
          <a:p>
            <a:pPr marL="12700" marR="5080">
              <a:lnSpc>
                <a:spcPct val="90100"/>
              </a:lnSpc>
              <a:spcBef>
                <a:spcPts val="340"/>
              </a:spcBef>
            </a:pPr>
            <a:r>
              <a:rPr lang="fr-FR" sz="2400" spc="-5" dirty="0">
                <a:solidFill>
                  <a:srgbClr val="404040"/>
                </a:solidFill>
                <a:latin typeface="Carlito"/>
                <a:cs typeface="Carlito"/>
              </a:rPr>
              <a:t>This </a:t>
            </a:r>
            <a:r>
              <a:rPr lang="fr-FR" sz="2400" dirty="0" err="1">
                <a:solidFill>
                  <a:srgbClr val="404040"/>
                </a:solidFill>
                <a:latin typeface="Carlito"/>
                <a:cs typeface="Carlito"/>
              </a:rPr>
              <a:t>query</a:t>
            </a:r>
            <a:r>
              <a:rPr lang="fr-FR" sz="2400" dirty="0">
                <a:solidFill>
                  <a:srgbClr val="404040"/>
                </a:solidFill>
                <a:latin typeface="Carlito"/>
                <a:cs typeface="Carlito"/>
              </a:rPr>
              <a:t> </a:t>
            </a:r>
            <a:r>
              <a:rPr lang="fr-FR" sz="2400" spc="-5" dirty="0" err="1">
                <a:solidFill>
                  <a:srgbClr val="404040"/>
                </a:solidFill>
                <a:latin typeface="Carlito"/>
                <a:cs typeface="Carlito"/>
              </a:rPr>
              <a:t>returns</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20" dirty="0">
                <a:solidFill>
                  <a:srgbClr val="404040"/>
                </a:solidFill>
                <a:latin typeface="Carlito"/>
                <a:cs typeface="Carlito"/>
              </a:rPr>
              <a:t>booster </a:t>
            </a:r>
            <a:r>
              <a:rPr lang="fr-FR" sz="2400" spc="-25" dirty="0">
                <a:solidFill>
                  <a:srgbClr val="404040"/>
                </a:solidFill>
                <a:latin typeface="Carlito"/>
                <a:cs typeface="Carlito"/>
              </a:rPr>
              <a:t>versions </a:t>
            </a:r>
            <a:r>
              <a:rPr lang="fr-FR" sz="2400" spc="-5" dirty="0" err="1">
                <a:solidFill>
                  <a:srgbClr val="404040"/>
                </a:solidFill>
                <a:latin typeface="Carlito"/>
                <a:cs typeface="Carlito"/>
              </a:rPr>
              <a:t>that</a:t>
            </a:r>
            <a:r>
              <a:rPr lang="fr-FR" sz="2400" spc="-5" dirty="0">
                <a:solidFill>
                  <a:srgbClr val="404040"/>
                </a:solidFill>
                <a:latin typeface="Carlito"/>
                <a:cs typeface="Carlito"/>
              </a:rPr>
              <a:t>  </a:t>
            </a:r>
            <a:r>
              <a:rPr lang="fr-FR" sz="2400" spc="-5" dirty="0" err="1">
                <a:solidFill>
                  <a:srgbClr val="404040"/>
                </a:solidFill>
                <a:latin typeface="Carlito"/>
                <a:cs typeface="Carlito"/>
              </a:rPr>
              <a:t>carried</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5" dirty="0" err="1">
                <a:solidFill>
                  <a:srgbClr val="404040"/>
                </a:solidFill>
                <a:latin typeface="Carlito"/>
                <a:cs typeface="Carlito"/>
              </a:rPr>
              <a:t>highest</a:t>
            </a:r>
            <a:r>
              <a:rPr lang="fr-FR" sz="2400" spc="-5" dirty="0">
                <a:solidFill>
                  <a:srgbClr val="404040"/>
                </a:solidFill>
                <a:latin typeface="Carlito"/>
                <a:cs typeface="Carlito"/>
              </a:rPr>
              <a:t>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 of </a:t>
            </a:r>
            <a:r>
              <a:rPr lang="fr-FR" sz="2400" dirty="0">
                <a:solidFill>
                  <a:srgbClr val="404040"/>
                </a:solidFill>
                <a:latin typeface="Carlito"/>
                <a:cs typeface="Carlito"/>
              </a:rPr>
              <a:t>15600  kg.</a:t>
            </a:r>
            <a:endParaRPr lang="fr-FR" sz="2400" dirty="0">
              <a:latin typeface="Carlito"/>
              <a:cs typeface="Carlito"/>
            </a:endParaRPr>
          </a:p>
          <a:p>
            <a:pPr marL="12700" marR="71120">
              <a:lnSpc>
                <a:spcPts val="2200"/>
              </a:lnSpc>
              <a:spcBef>
                <a:spcPts val="1440"/>
              </a:spcBef>
            </a:pPr>
            <a:r>
              <a:rPr lang="fr-FR" sz="2400" spc="-5" dirty="0" err="1">
                <a:solidFill>
                  <a:srgbClr val="404040"/>
                </a:solidFill>
                <a:latin typeface="Carlito"/>
                <a:cs typeface="Carlito"/>
              </a:rPr>
              <a:t>These</a:t>
            </a:r>
            <a:r>
              <a:rPr lang="fr-FR" sz="2400" spc="-5" dirty="0">
                <a:solidFill>
                  <a:srgbClr val="404040"/>
                </a:solidFill>
                <a:latin typeface="Carlito"/>
                <a:cs typeface="Carlito"/>
              </a:rPr>
              <a:t> </a:t>
            </a:r>
            <a:r>
              <a:rPr lang="fr-FR" sz="2400" spc="-20" dirty="0">
                <a:solidFill>
                  <a:srgbClr val="404040"/>
                </a:solidFill>
                <a:latin typeface="Carlito"/>
                <a:cs typeface="Carlito"/>
              </a:rPr>
              <a:t>booster </a:t>
            </a:r>
            <a:r>
              <a:rPr lang="fr-FR" sz="2400" spc="-25" dirty="0">
                <a:solidFill>
                  <a:srgbClr val="404040"/>
                </a:solidFill>
                <a:latin typeface="Carlito"/>
                <a:cs typeface="Carlito"/>
              </a:rPr>
              <a:t>versions </a:t>
            </a:r>
            <a:r>
              <a:rPr lang="fr-FR" sz="2400" spc="-20" dirty="0">
                <a:solidFill>
                  <a:srgbClr val="404040"/>
                </a:solidFill>
                <a:latin typeface="Carlito"/>
                <a:cs typeface="Carlito"/>
              </a:rPr>
              <a:t>are </a:t>
            </a:r>
            <a:r>
              <a:rPr lang="fr-FR" sz="2400" spc="-15" dirty="0" err="1">
                <a:solidFill>
                  <a:srgbClr val="404040"/>
                </a:solidFill>
                <a:latin typeface="Carlito"/>
                <a:cs typeface="Carlito"/>
              </a:rPr>
              <a:t>very</a:t>
            </a:r>
            <a:r>
              <a:rPr lang="fr-FR" sz="2400" spc="-15" dirty="0">
                <a:solidFill>
                  <a:srgbClr val="404040"/>
                </a:solidFill>
                <a:latin typeface="Carlito"/>
                <a:cs typeface="Carlito"/>
              </a:rPr>
              <a:t> </a:t>
            </a:r>
            <a:r>
              <a:rPr lang="fr-FR" sz="2400" spc="-5" dirty="0" err="1">
                <a:solidFill>
                  <a:srgbClr val="404040"/>
                </a:solidFill>
                <a:latin typeface="Carlito"/>
                <a:cs typeface="Carlito"/>
              </a:rPr>
              <a:t>similar</a:t>
            </a:r>
            <a:r>
              <a:rPr lang="fr-FR" sz="2400" spc="-5" dirty="0">
                <a:solidFill>
                  <a:srgbClr val="404040"/>
                </a:solidFill>
                <a:latin typeface="Carlito"/>
                <a:cs typeface="Carlito"/>
              </a:rPr>
              <a:t> </a:t>
            </a:r>
            <a:r>
              <a:rPr lang="fr-FR" sz="2400" dirty="0">
                <a:solidFill>
                  <a:srgbClr val="404040"/>
                </a:solidFill>
                <a:latin typeface="Carlito"/>
                <a:cs typeface="Carlito"/>
              </a:rPr>
              <a:t>and  all </a:t>
            </a:r>
            <a:r>
              <a:rPr lang="fr-FR" sz="2400" spc="-20" dirty="0">
                <a:solidFill>
                  <a:srgbClr val="404040"/>
                </a:solidFill>
                <a:latin typeface="Carlito"/>
                <a:cs typeface="Carlito"/>
              </a:rPr>
              <a:t>are </a:t>
            </a:r>
            <a:r>
              <a:rPr lang="fr-FR" sz="2400" spc="-5" dirty="0">
                <a:solidFill>
                  <a:srgbClr val="404040"/>
                </a:solidFill>
                <a:latin typeface="Carlito"/>
                <a:cs typeface="Carlito"/>
              </a:rPr>
              <a:t>of </a:t>
            </a:r>
            <a:r>
              <a:rPr lang="fr-FR" sz="2400" dirty="0">
                <a:solidFill>
                  <a:srgbClr val="404040"/>
                </a:solidFill>
                <a:latin typeface="Carlito"/>
                <a:cs typeface="Carlito"/>
              </a:rPr>
              <a:t>the F9 B5 </a:t>
            </a:r>
            <a:r>
              <a:rPr lang="fr-FR" sz="2400" spc="-5" dirty="0">
                <a:solidFill>
                  <a:srgbClr val="404040"/>
                </a:solidFill>
                <a:latin typeface="Carlito"/>
                <a:cs typeface="Carlito"/>
              </a:rPr>
              <a:t>B10xx.x</a:t>
            </a:r>
            <a:r>
              <a:rPr lang="fr-FR" sz="2400" spc="-140" dirty="0">
                <a:solidFill>
                  <a:srgbClr val="404040"/>
                </a:solidFill>
                <a:latin typeface="Carlito"/>
                <a:cs typeface="Carlito"/>
              </a:rPr>
              <a:t> </a:t>
            </a:r>
            <a:r>
              <a:rPr lang="fr-FR" sz="2400" spc="-45" dirty="0" err="1">
                <a:solidFill>
                  <a:srgbClr val="404040"/>
                </a:solidFill>
                <a:latin typeface="Carlito"/>
                <a:cs typeface="Carlito"/>
              </a:rPr>
              <a:t>variety</a:t>
            </a:r>
            <a:r>
              <a:rPr lang="fr-FR" sz="2400" spc="-45" dirty="0">
                <a:solidFill>
                  <a:srgbClr val="404040"/>
                </a:solidFill>
                <a:latin typeface="Carlito"/>
                <a:cs typeface="Carlito"/>
              </a:rPr>
              <a:t>.</a:t>
            </a:r>
            <a:endParaRPr lang="fr-FR" sz="2400" dirty="0">
              <a:latin typeface="Carlito"/>
              <a:cs typeface="Carlito"/>
            </a:endParaRPr>
          </a:p>
          <a:p>
            <a:pPr marL="12700" marR="27305">
              <a:lnSpc>
                <a:spcPts val="2210"/>
              </a:lnSpc>
              <a:spcBef>
                <a:spcPts val="1395"/>
              </a:spcBef>
            </a:pPr>
            <a:r>
              <a:rPr lang="fr-FR" sz="2400" spc="-5" dirty="0">
                <a:solidFill>
                  <a:srgbClr val="404040"/>
                </a:solidFill>
                <a:latin typeface="Carlito"/>
                <a:cs typeface="Carlito"/>
              </a:rPr>
              <a:t>This </a:t>
            </a:r>
            <a:r>
              <a:rPr lang="fr-FR" sz="2400" spc="-25" dirty="0" err="1">
                <a:solidFill>
                  <a:srgbClr val="404040"/>
                </a:solidFill>
                <a:latin typeface="Carlito"/>
                <a:cs typeface="Carlito"/>
              </a:rPr>
              <a:t>likely</a:t>
            </a:r>
            <a:r>
              <a:rPr lang="fr-FR" sz="2400" spc="-25" dirty="0">
                <a:solidFill>
                  <a:srgbClr val="404040"/>
                </a:solidFill>
                <a:latin typeface="Carlito"/>
                <a:cs typeface="Carlito"/>
              </a:rPr>
              <a:t> </a:t>
            </a:r>
            <a:r>
              <a:rPr lang="fr-FR" sz="2400" spc="-20" dirty="0" err="1">
                <a:solidFill>
                  <a:srgbClr val="404040"/>
                </a:solidFill>
                <a:latin typeface="Carlito"/>
                <a:cs typeface="Carlito"/>
              </a:rPr>
              <a:t>indicates</a:t>
            </a:r>
            <a:r>
              <a:rPr lang="fr-FR" sz="2400" spc="-20" dirty="0">
                <a:solidFill>
                  <a:srgbClr val="404040"/>
                </a:solidFill>
                <a:latin typeface="Carlito"/>
                <a:cs typeface="Carlito"/>
              </a:rPr>
              <a:t> </a:t>
            </a:r>
            <a:r>
              <a:rPr lang="fr-FR" sz="2400" spc="-10" dirty="0" err="1">
                <a:solidFill>
                  <a:srgbClr val="404040"/>
                </a:solidFill>
                <a:latin typeface="Carlito"/>
                <a:cs typeface="Carlito"/>
              </a:rPr>
              <a:t>payload</a:t>
            </a:r>
            <a:r>
              <a:rPr lang="fr-FR" sz="2400" spc="-10" dirty="0">
                <a:solidFill>
                  <a:srgbClr val="404040"/>
                </a:solidFill>
                <a:latin typeface="Carlito"/>
                <a:cs typeface="Carlito"/>
              </a:rPr>
              <a:t> </a:t>
            </a:r>
            <a:r>
              <a:rPr lang="fr-FR" sz="2400" spc="-5" dirty="0">
                <a:solidFill>
                  <a:srgbClr val="404040"/>
                </a:solidFill>
                <a:latin typeface="Carlito"/>
                <a:cs typeface="Carlito"/>
              </a:rPr>
              <a:t>mass </a:t>
            </a:r>
            <a:r>
              <a:rPr lang="fr-FR" sz="2400" spc="-25" dirty="0" err="1">
                <a:solidFill>
                  <a:srgbClr val="404040"/>
                </a:solidFill>
                <a:latin typeface="Carlito"/>
                <a:cs typeface="Carlito"/>
              </a:rPr>
              <a:t>correlates</a:t>
            </a:r>
            <a:r>
              <a:rPr lang="fr-FR" sz="2400" spc="-25" dirty="0">
                <a:solidFill>
                  <a:srgbClr val="404040"/>
                </a:solidFill>
                <a:latin typeface="Carlito"/>
                <a:cs typeface="Carlito"/>
              </a:rPr>
              <a:t>  </a:t>
            </a:r>
            <a:r>
              <a:rPr lang="fr-FR" sz="2400" spc="-5" dirty="0" err="1">
                <a:solidFill>
                  <a:srgbClr val="404040"/>
                </a:solidFill>
                <a:latin typeface="Carlito"/>
                <a:cs typeface="Carlito"/>
              </a:rPr>
              <a:t>with</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20" dirty="0">
                <a:solidFill>
                  <a:srgbClr val="404040"/>
                </a:solidFill>
                <a:latin typeface="Carlito"/>
                <a:cs typeface="Carlito"/>
              </a:rPr>
              <a:t>booster </a:t>
            </a:r>
            <a:r>
              <a:rPr lang="fr-FR" sz="2400" spc="-25" dirty="0">
                <a:solidFill>
                  <a:srgbClr val="404040"/>
                </a:solidFill>
                <a:latin typeface="Carlito"/>
                <a:cs typeface="Carlito"/>
              </a:rPr>
              <a:t>version </a:t>
            </a:r>
            <a:r>
              <a:rPr lang="fr-FR" sz="2400" spc="-5" dirty="0" err="1">
                <a:solidFill>
                  <a:srgbClr val="404040"/>
                </a:solidFill>
                <a:latin typeface="Carlito"/>
                <a:cs typeface="Carlito"/>
              </a:rPr>
              <a:t>that</a:t>
            </a:r>
            <a:r>
              <a:rPr lang="fr-FR" sz="2400" spc="-5" dirty="0">
                <a:solidFill>
                  <a:srgbClr val="404040"/>
                </a:solidFill>
                <a:latin typeface="Carlito"/>
                <a:cs typeface="Carlito"/>
              </a:rPr>
              <a:t> </a:t>
            </a:r>
            <a:r>
              <a:rPr lang="fr-FR" sz="2400" spc="-5" dirty="0" err="1">
                <a:solidFill>
                  <a:srgbClr val="404040"/>
                </a:solidFill>
                <a:latin typeface="Carlito"/>
                <a:cs typeface="Carlito"/>
              </a:rPr>
              <a:t>is</a:t>
            </a:r>
            <a:r>
              <a:rPr lang="fr-FR" sz="2400" spc="15" dirty="0">
                <a:solidFill>
                  <a:srgbClr val="404040"/>
                </a:solidFill>
                <a:latin typeface="Carlito"/>
                <a:cs typeface="Carlito"/>
              </a:rPr>
              <a:t> </a:t>
            </a:r>
            <a:r>
              <a:rPr lang="fr-FR" sz="2400" spc="-5" dirty="0" err="1">
                <a:solidFill>
                  <a:srgbClr val="404040"/>
                </a:solidFill>
                <a:latin typeface="Carlito"/>
                <a:cs typeface="Carlito"/>
              </a:rPr>
              <a:t>used</a:t>
            </a:r>
            <a:r>
              <a:rPr lang="fr-FR" sz="2400" spc="-5" dirty="0">
                <a:solidFill>
                  <a:srgbClr val="404040"/>
                </a:solidFill>
                <a:latin typeface="Carlito"/>
                <a:cs typeface="Carlito"/>
              </a:rPr>
              <a:t>.</a:t>
            </a:r>
            <a:endParaRPr lang="fr-FR"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F8CE2C4C-C8DD-487D-7DBD-7B5B0D71E61F}"/>
              </a:ext>
            </a:extLst>
          </p:cNvPr>
          <p:cNvSpPr/>
          <p:nvPr/>
        </p:nvSpPr>
        <p:spPr>
          <a:xfrm>
            <a:off x="526473" y="1610072"/>
            <a:ext cx="5998047" cy="38931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8151" y="2660000"/>
            <a:ext cx="4952177" cy="2143749"/>
          </a:xfrm>
          <a:prstGeom prst="rect">
            <a:avLst/>
          </a:prstGeom>
        </p:spPr>
        <p:txBody>
          <a:bodyPr lIns="91440" tIns="45720" rIns="91440" bIns="45720" anchor="t">
            <a:normAutofit fontScale="92500" lnSpcReduction="20000"/>
          </a:bodyPr>
          <a:lstStyle/>
          <a:p>
            <a:pPr marL="12700" marR="5080">
              <a:lnSpc>
                <a:spcPct val="90000"/>
              </a:lnSpc>
              <a:spcBef>
                <a:spcPts val="340"/>
              </a:spcBef>
            </a:pPr>
            <a:r>
              <a:rPr lang="fr-FR" sz="2800" spc="-5" dirty="0">
                <a:solidFill>
                  <a:srgbClr val="404040"/>
                </a:solidFill>
                <a:latin typeface="Carlito"/>
                <a:cs typeface="Carlito"/>
              </a:rPr>
              <a:t>This </a:t>
            </a:r>
            <a:r>
              <a:rPr lang="fr-FR" sz="2800" dirty="0" err="1">
                <a:solidFill>
                  <a:srgbClr val="404040"/>
                </a:solidFill>
                <a:latin typeface="Carlito"/>
                <a:cs typeface="Carlito"/>
              </a:rPr>
              <a:t>query</a:t>
            </a:r>
            <a:r>
              <a:rPr lang="fr-FR" sz="2800" dirty="0">
                <a:solidFill>
                  <a:srgbClr val="404040"/>
                </a:solidFill>
                <a:latin typeface="Carlito"/>
                <a:cs typeface="Carlito"/>
              </a:rPr>
              <a:t> </a:t>
            </a:r>
            <a:r>
              <a:rPr lang="fr-FR" sz="2800" spc="-5" dirty="0" err="1">
                <a:solidFill>
                  <a:srgbClr val="404040"/>
                </a:solidFill>
                <a:latin typeface="Carlito"/>
                <a:cs typeface="Carlito"/>
              </a:rPr>
              <a:t>returns</a:t>
            </a:r>
            <a:r>
              <a:rPr lang="fr-FR" sz="2800" spc="-5" dirty="0">
                <a:solidFill>
                  <a:srgbClr val="404040"/>
                </a:solidFill>
                <a:latin typeface="Carlito"/>
                <a:cs typeface="Carlito"/>
              </a:rPr>
              <a:t> </a:t>
            </a:r>
            <a:r>
              <a:rPr lang="fr-FR" sz="2800" dirty="0">
                <a:solidFill>
                  <a:srgbClr val="404040"/>
                </a:solidFill>
                <a:latin typeface="Carlito"/>
                <a:cs typeface="Carlito"/>
              </a:rPr>
              <a:t>the </a:t>
            </a:r>
            <a:r>
              <a:rPr lang="fr-FR" sz="2800" spc="-5" dirty="0" err="1">
                <a:solidFill>
                  <a:srgbClr val="404040"/>
                </a:solidFill>
                <a:latin typeface="Carlito"/>
                <a:cs typeface="Carlito"/>
              </a:rPr>
              <a:t>Month</a:t>
            </a:r>
            <a:r>
              <a:rPr lang="fr-FR" sz="2800" spc="-5" dirty="0">
                <a:solidFill>
                  <a:srgbClr val="404040"/>
                </a:solidFill>
                <a:latin typeface="Carlito"/>
                <a:cs typeface="Carlito"/>
              </a:rPr>
              <a:t>,</a:t>
            </a:r>
            <a:r>
              <a:rPr lang="fr-FR" sz="2800" spc="-145" dirty="0">
                <a:solidFill>
                  <a:srgbClr val="404040"/>
                </a:solidFill>
                <a:latin typeface="Carlito"/>
                <a:cs typeface="Carlito"/>
              </a:rPr>
              <a:t> </a:t>
            </a:r>
            <a:r>
              <a:rPr lang="fr-FR" sz="2800" spc="-5" dirty="0">
                <a:solidFill>
                  <a:srgbClr val="404040"/>
                </a:solidFill>
                <a:latin typeface="Carlito"/>
                <a:cs typeface="Carlito"/>
              </a:rPr>
              <a:t>Landing  </a:t>
            </a:r>
            <a:r>
              <a:rPr lang="fr-FR" sz="2800" spc="-10" dirty="0" err="1">
                <a:solidFill>
                  <a:srgbClr val="404040"/>
                </a:solidFill>
                <a:latin typeface="Carlito"/>
                <a:cs typeface="Carlito"/>
              </a:rPr>
              <a:t>Outcome</a:t>
            </a:r>
            <a:r>
              <a:rPr lang="fr-FR" sz="2800" spc="-10" dirty="0">
                <a:solidFill>
                  <a:srgbClr val="404040"/>
                </a:solidFill>
                <a:latin typeface="Carlito"/>
                <a:cs typeface="Carlito"/>
              </a:rPr>
              <a:t>, Booster </a:t>
            </a:r>
            <a:r>
              <a:rPr lang="fr-FR" sz="2800" spc="-40" dirty="0">
                <a:solidFill>
                  <a:srgbClr val="404040"/>
                </a:solidFill>
                <a:latin typeface="Carlito"/>
                <a:cs typeface="Carlito"/>
              </a:rPr>
              <a:t>Version, </a:t>
            </a:r>
            <a:r>
              <a:rPr lang="fr-FR" sz="2800" spc="-25" dirty="0" err="1">
                <a:solidFill>
                  <a:srgbClr val="404040"/>
                </a:solidFill>
                <a:latin typeface="Carlito"/>
                <a:cs typeface="Carlito"/>
              </a:rPr>
              <a:t>Payload</a:t>
            </a:r>
            <a:r>
              <a:rPr lang="fr-FR" sz="2800" spc="-25" dirty="0">
                <a:solidFill>
                  <a:srgbClr val="404040"/>
                </a:solidFill>
                <a:latin typeface="Carlito"/>
                <a:cs typeface="Carlito"/>
              </a:rPr>
              <a:t>  </a:t>
            </a:r>
            <a:r>
              <a:rPr lang="fr-FR" sz="2800" dirty="0">
                <a:solidFill>
                  <a:srgbClr val="404040"/>
                </a:solidFill>
                <a:latin typeface="Carlito"/>
                <a:cs typeface="Carlito"/>
              </a:rPr>
              <a:t>Mass </a:t>
            </a:r>
            <a:r>
              <a:rPr lang="fr-FR" sz="2800" spc="-5" dirty="0">
                <a:solidFill>
                  <a:srgbClr val="404040"/>
                </a:solidFill>
                <a:latin typeface="Carlito"/>
                <a:cs typeface="Carlito"/>
              </a:rPr>
              <a:t>(kg), </a:t>
            </a:r>
            <a:r>
              <a:rPr lang="fr-FR" sz="2800" dirty="0">
                <a:solidFill>
                  <a:srgbClr val="404040"/>
                </a:solidFill>
                <a:latin typeface="Carlito"/>
                <a:cs typeface="Carlito"/>
              </a:rPr>
              <a:t>and </a:t>
            </a:r>
            <a:r>
              <a:rPr lang="fr-FR" sz="2800" spc="-5" dirty="0">
                <a:solidFill>
                  <a:srgbClr val="404040"/>
                </a:solidFill>
                <a:latin typeface="Carlito"/>
                <a:cs typeface="Carlito"/>
              </a:rPr>
              <a:t>Launch </a:t>
            </a:r>
            <a:r>
              <a:rPr lang="fr-FR" sz="2800" spc="-20" dirty="0">
                <a:solidFill>
                  <a:srgbClr val="404040"/>
                </a:solidFill>
                <a:latin typeface="Carlito"/>
                <a:cs typeface="Carlito"/>
              </a:rPr>
              <a:t>site </a:t>
            </a:r>
            <a:r>
              <a:rPr lang="fr-FR" sz="2800" spc="-5" dirty="0">
                <a:solidFill>
                  <a:srgbClr val="404040"/>
                </a:solidFill>
                <a:latin typeface="Carlito"/>
                <a:cs typeface="Carlito"/>
              </a:rPr>
              <a:t>of </a:t>
            </a:r>
            <a:r>
              <a:rPr lang="fr-FR" sz="2800" dirty="0">
                <a:solidFill>
                  <a:srgbClr val="404040"/>
                </a:solidFill>
                <a:latin typeface="Carlito"/>
                <a:cs typeface="Carlito"/>
              </a:rPr>
              <a:t>2015  </a:t>
            </a:r>
            <a:r>
              <a:rPr lang="fr-FR" sz="2800" dirty="0" err="1">
                <a:solidFill>
                  <a:srgbClr val="404040"/>
                </a:solidFill>
                <a:latin typeface="Carlito"/>
                <a:cs typeface="Carlito"/>
              </a:rPr>
              <a:t>launches</a:t>
            </a:r>
            <a:r>
              <a:rPr lang="fr-FR" sz="2800" dirty="0">
                <a:solidFill>
                  <a:srgbClr val="404040"/>
                </a:solidFill>
                <a:latin typeface="Carlito"/>
                <a:cs typeface="Carlito"/>
              </a:rPr>
              <a:t> </a:t>
            </a:r>
            <a:r>
              <a:rPr lang="fr-FR" sz="2800" spc="-10" dirty="0" err="1">
                <a:solidFill>
                  <a:srgbClr val="404040"/>
                </a:solidFill>
                <a:latin typeface="Carlito"/>
                <a:cs typeface="Carlito"/>
              </a:rPr>
              <a:t>where</a:t>
            </a:r>
            <a:r>
              <a:rPr lang="fr-FR" sz="2800" spc="-10" dirty="0">
                <a:solidFill>
                  <a:srgbClr val="404040"/>
                </a:solidFill>
                <a:latin typeface="Carlito"/>
                <a:cs typeface="Carlito"/>
              </a:rPr>
              <a:t> </a:t>
            </a:r>
            <a:r>
              <a:rPr lang="fr-FR" sz="2800" spc="-25" dirty="0">
                <a:solidFill>
                  <a:srgbClr val="404040"/>
                </a:solidFill>
                <a:latin typeface="Carlito"/>
                <a:cs typeface="Carlito"/>
              </a:rPr>
              <a:t>stage </a:t>
            </a:r>
            <a:r>
              <a:rPr lang="fr-FR" sz="2800" dirty="0">
                <a:solidFill>
                  <a:srgbClr val="404040"/>
                </a:solidFill>
                <a:latin typeface="Carlito"/>
                <a:cs typeface="Carlito"/>
              </a:rPr>
              <a:t>1 </a:t>
            </a:r>
            <a:r>
              <a:rPr lang="fr-FR" sz="2800" spc="-20" dirty="0" err="1">
                <a:solidFill>
                  <a:srgbClr val="404040"/>
                </a:solidFill>
                <a:latin typeface="Carlito"/>
                <a:cs typeface="Carlito"/>
              </a:rPr>
              <a:t>failed</a:t>
            </a:r>
            <a:r>
              <a:rPr lang="fr-FR" sz="2800" spc="-20" dirty="0">
                <a:solidFill>
                  <a:srgbClr val="404040"/>
                </a:solidFill>
                <a:latin typeface="Carlito"/>
                <a:cs typeface="Carlito"/>
              </a:rPr>
              <a:t> </a:t>
            </a:r>
            <a:r>
              <a:rPr lang="fr-FR" sz="2800" spc="-15" dirty="0">
                <a:solidFill>
                  <a:srgbClr val="404040"/>
                </a:solidFill>
                <a:latin typeface="Carlito"/>
                <a:cs typeface="Carlito"/>
              </a:rPr>
              <a:t>to </a:t>
            </a:r>
            <a:r>
              <a:rPr lang="fr-FR" sz="2800" spc="-5" dirty="0">
                <a:solidFill>
                  <a:srgbClr val="404040"/>
                </a:solidFill>
                <a:latin typeface="Carlito"/>
                <a:cs typeface="Carlito"/>
              </a:rPr>
              <a:t>land  on </a:t>
            </a:r>
            <a:r>
              <a:rPr lang="fr-FR" sz="2800" dirty="0">
                <a:solidFill>
                  <a:srgbClr val="404040"/>
                </a:solidFill>
                <a:latin typeface="Carlito"/>
                <a:cs typeface="Carlito"/>
              </a:rPr>
              <a:t>a </a:t>
            </a:r>
            <a:r>
              <a:rPr lang="fr-FR" sz="2800" spc="-20" dirty="0">
                <a:solidFill>
                  <a:srgbClr val="404040"/>
                </a:solidFill>
                <a:latin typeface="Carlito"/>
                <a:cs typeface="Carlito"/>
              </a:rPr>
              <a:t>drone</a:t>
            </a:r>
            <a:r>
              <a:rPr lang="fr-FR" sz="2800" spc="-80" dirty="0">
                <a:solidFill>
                  <a:srgbClr val="404040"/>
                </a:solidFill>
                <a:latin typeface="Carlito"/>
                <a:cs typeface="Carlito"/>
              </a:rPr>
              <a:t> </a:t>
            </a:r>
            <a:r>
              <a:rPr lang="fr-FR" sz="2800" spc="-5" dirty="0" err="1">
                <a:solidFill>
                  <a:srgbClr val="404040"/>
                </a:solidFill>
                <a:latin typeface="Carlito"/>
                <a:cs typeface="Carlito"/>
              </a:rPr>
              <a:t>ship</a:t>
            </a:r>
            <a:r>
              <a:rPr lang="fr-FR" sz="2800" spc="-5" dirty="0">
                <a:solidFill>
                  <a:srgbClr val="404040"/>
                </a:solidFill>
                <a:latin typeface="Carlito"/>
                <a:cs typeface="Carlito"/>
              </a:rPr>
              <a:t>.</a:t>
            </a:r>
            <a:endParaRPr lang="fr-FR" sz="2800" dirty="0">
              <a:latin typeface="Carlito"/>
              <a:cs typeface="Carlito"/>
            </a:endParaRPr>
          </a:p>
          <a:p>
            <a:pPr marL="12700">
              <a:lnSpc>
                <a:spcPct val="100000"/>
              </a:lnSpc>
              <a:spcBef>
                <a:spcPts val="1200"/>
              </a:spcBef>
            </a:pPr>
            <a:r>
              <a:rPr lang="fr-FR" sz="2800" spc="-20" dirty="0">
                <a:solidFill>
                  <a:srgbClr val="404040"/>
                </a:solidFill>
                <a:latin typeface="Carlito"/>
                <a:cs typeface="Carlito"/>
              </a:rPr>
              <a:t>There </a:t>
            </a:r>
            <a:r>
              <a:rPr lang="fr-FR" sz="2800" spc="-20" dirty="0" err="1">
                <a:solidFill>
                  <a:srgbClr val="404040"/>
                </a:solidFill>
                <a:latin typeface="Carlito"/>
                <a:cs typeface="Carlito"/>
              </a:rPr>
              <a:t>were</a:t>
            </a:r>
            <a:r>
              <a:rPr lang="fr-FR" sz="2800" spc="-20" dirty="0">
                <a:solidFill>
                  <a:srgbClr val="404040"/>
                </a:solidFill>
                <a:latin typeface="Carlito"/>
                <a:cs typeface="Carlito"/>
              </a:rPr>
              <a:t> </a:t>
            </a:r>
            <a:r>
              <a:rPr lang="fr-FR" sz="2800" spc="-20" dirty="0" err="1">
                <a:solidFill>
                  <a:srgbClr val="404040"/>
                </a:solidFill>
                <a:latin typeface="Carlito"/>
                <a:cs typeface="Carlito"/>
              </a:rPr>
              <a:t>two</a:t>
            </a:r>
            <a:r>
              <a:rPr lang="fr-FR" sz="2800" spc="-20" dirty="0">
                <a:solidFill>
                  <a:srgbClr val="404040"/>
                </a:solidFill>
                <a:latin typeface="Carlito"/>
                <a:cs typeface="Carlito"/>
              </a:rPr>
              <a:t> </a:t>
            </a:r>
            <a:r>
              <a:rPr lang="fr-FR" sz="2800" spc="-5" dirty="0" err="1">
                <a:solidFill>
                  <a:srgbClr val="404040"/>
                </a:solidFill>
                <a:latin typeface="Carlito"/>
                <a:cs typeface="Carlito"/>
              </a:rPr>
              <a:t>such</a:t>
            </a:r>
            <a:r>
              <a:rPr lang="fr-FR" sz="2800" spc="-50" dirty="0">
                <a:solidFill>
                  <a:srgbClr val="404040"/>
                </a:solidFill>
                <a:latin typeface="Carlito"/>
                <a:cs typeface="Carlito"/>
              </a:rPr>
              <a:t> </a:t>
            </a:r>
            <a:r>
              <a:rPr lang="fr-FR" sz="2800" spc="-5" dirty="0">
                <a:solidFill>
                  <a:srgbClr val="404040"/>
                </a:solidFill>
                <a:latin typeface="Carlito"/>
                <a:cs typeface="Carlito"/>
              </a:rPr>
              <a:t>occurrences.</a:t>
            </a:r>
            <a:endParaRPr lang="fr-FR" sz="2800" dirty="0">
              <a:latin typeface="Carlito"/>
              <a:cs typeface="Carlito"/>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5D551401-1C7C-4AD3-E855-1636E59D3EEC}"/>
              </a:ext>
            </a:extLst>
          </p:cNvPr>
          <p:cNvSpPr/>
          <p:nvPr/>
        </p:nvSpPr>
        <p:spPr>
          <a:xfrm>
            <a:off x="221672" y="2511378"/>
            <a:ext cx="6610419" cy="21437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0927" y="1893818"/>
            <a:ext cx="4419599" cy="3218509"/>
          </a:xfrm>
          <a:prstGeom prst="rect">
            <a:avLst/>
          </a:prstGeom>
        </p:spPr>
        <p:txBody>
          <a:bodyPr lIns="91440" tIns="45720" rIns="91440" bIns="45720" anchor="t"/>
          <a:lstStyle/>
          <a:p>
            <a:pPr marL="12700" marR="5080">
              <a:lnSpc>
                <a:spcPct val="91800"/>
              </a:lnSpc>
              <a:spcBef>
                <a:spcPts val="300"/>
              </a:spcBef>
            </a:pPr>
            <a:r>
              <a:rPr lang="fr-FR" sz="2400" spc="-5" dirty="0">
                <a:solidFill>
                  <a:srgbClr val="404040"/>
                </a:solidFill>
                <a:latin typeface="Carlito"/>
                <a:cs typeface="Carlito"/>
              </a:rPr>
              <a:t>This </a:t>
            </a:r>
            <a:r>
              <a:rPr lang="fr-FR" sz="2400" dirty="0" err="1">
                <a:solidFill>
                  <a:srgbClr val="404040"/>
                </a:solidFill>
                <a:latin typeface="Carlito"/>
                <a:cs typeface="Carlito"/>
              </a:rPr>
              <a:t>query</a:t>
            </a:r>
            <a:r>
              <a:rPr lang="fr-FR" sz="2400" dirty="0">
                <a:solidFill>
                  <a:srgbClr val="404040"/>
                </a:solidFill>
                <a:latin typeface="Carlito"/>
                <a:cs typeface="Carlito"/>
              </a:rPr>
              <a:t> </a:t>
            </a:r>
            <a:r>
              <a:rPr lang="fr-FR" sz="2400" spc="-5" dirty="0" err="1">
                <a:solidFill>
                  <a:srgbClr val="404040"/>
                </a:solidFill>
                <a:latin typeface="Carlito"/>
                <a:cs typeface="Carlito"/>
              </a:rPr>
              <a:t>returns</a:t>
            </a:r>
            <a:r>
              <a:rPr lang="fr-FR" sz="2400" spc="-5" dirty="0">
                <a:solidFill>
                  <a:srgbClr val="404040"/>
                </a:solidFill>
                <a:latin typeface="Carlito"/>
                <a:cs typeface="Carlito"/>
              </a:rPr>
              <a:t> </a:t>
            </a:r>
            <a:r>
              <a:rPr lang="fr-FR" sz="2400" dirty="0">
                <a:solidFill>
                  <a:srgbClr val="404040"/>
                </a:solidFill>
                <a:latin typeface="Carlito"/>
                <a:cs typeface="Carlito"/>
              </a:rPr>
              <a:t>a </a:t>
            </a:r>
            <a:r>
              <a:rPr lang="fr-FR" sz="2400" spc="-20" dirty="0" err="1">
                <a:solidFill>
                  <a:srgbClr val="404040"/>
                </a:solidFill>
                <a:latin typeface="Carlito"/>
                <a:cs typeface="Carlito"/>
              </a:rPr>
              <a:t>list</a:t>
            </a:r>
            <a:r>
              <a:rPr lang="fr-FR" sz="2400" spc="-20" dirty="0">
                <a:solidFill>
                  <a:srgbClr val="404040"/>
                </a:solidFill>
                <a:latin typeface="Carlito"/>
                <a:cs typeface="Carlito"/>
              </a:rPr>
              <a:t> </a:t>
            </a:r>
            <a:r>
              <a:rPr lang="fr-FR" sz="2400" spc="-5" dirty="0">
                <a:solidFill>
                  <a:srgbClr val="404040"/>
                </a:solidFill>
                <a:latin typeface="Carlito"/>
                <a:cs typeface="Carlito"/>
              </a:rPr>
              <a:t>of </a:t>
            </a:r>
            <a:r>
              <a:rPr lang="fr-FR" sz="2400" spc="-5" dirty="0" err="1">
                <a:solidFill>
                  <a:srgbClr val="404040"/>
                </a:solidFill>
                <a:latin typeface="Carlito"/>
                <a:cs typeface="Carlito"/>
              </a:rPr>
              <a:t>successful</a:t>
            </a:r>
            <a:r>
              <a:rPr lang="fr-FR" sz="2400" spc="-125" dirty="0">
                <a:solidFill>
                  <a:srgbClr val="404040"/>
                </a:solidFill>
                <a:latin typeface="Carlito"/>
                <a:cs typeface="Carlito"/>
              </a:rPr>
              <a:t> </a:t>
            </a:r>
            <a:r>
              <a:rPr lang="fr-FR" sz="2400" dirty="0">
                <a:solidFill>
                  <a:srgbClr val="404040"/>
                </a:solidFill>
                <a:latin typeface="Carlito"/>
                <a:cs typeface="Carlito"/>
              </a:rPr>
              <a:t>landings  and </a:t>
            </a:r>
            <a:r>
              <a:rPr lang="fr-FR" sz="2400" spc="-5" dirty="0" err="1">
                <a:solidFill>
                  <a:srgbClr val="404040"/>
                </a:solidFill>
                <a:latin typeface="Carlito"/>
                <a:cs typeface="Carlito"/>
              </a:rPr>
              <a:t>between</a:t>
            </a:r>
            <a:r>
              <a:rPr lang="fr-FR" sz="2400" spc="-5" dirty="0">
                <a:solidFill>
                  <a:srgbClr val="404040"/>
                </a:solidFill>
                <a:latin typeface="Carlito"/>
                <a:cs typeface="Carlito"/>
              </a:rPr>
              <a:t> </a:t>
            </a:r>
            <a:r>
              <a:rPr lang="fr-FR" sz="2400" dirty="0">
                <a:solidFill>
                  <a:srgbClr val="404040"/>
                </a:solidFill>
                <a:latin typeface="Carlito"/>
                <a:cs typeface="Carlito"/>
              </a:rPr>
              <a:t>2010-06-04 and 2017-03-20  </a:t>
            </a:r>
            <a:r>
              <a:rPr lang="fr-FR" sz="2400" spc="-25" dirty="0" err="1">
                <a:solidFill>
                  <a:srgbClr val="404040"/>
                </a:solidFill>
                <a:latin typeface="Carlito"/>
                <a:cs typeface="Carlito"/>
              </a:rPr>
              <a:t>inclusively</a:t>
            </a:r>
            <a:r>
              <a:rPr lang="fr-FR" sz="2400" spc="-25" dirty="0">
                <a:solidFill>
                  <a:srgbClr val="404040"/>
                </a:solidFill>
                <a:latin typeface="Carlito"/>
                <a:cs typeface="Carlito"/>
              </a:rPr>
              <a:t>.</a:t>
            </a:r>
            <a:endParaRPr lang="fr-FR" sz="2400" dirty="0">
              <a:latin typeface="Carlito"/>
              <a:cs typeface="Carlito"/>
            </a:endParaRPr>
          </a:p>
          <a:p>
            <a:pPr marL="12700" marR="464184">
              <a:lnSpc>
                <a:spcPct val="91800"/>
              </a:lnSpc>
              <a:spcBef>
                <a:spcPts val="1395"/>
              </a:spcBef>
            </a:pPr>
            <a:r>
              <a:rPr lang="fr-FR" sz="2400" spc="-20" dirty="0">
                <a:solidFill>
                  <a:srgbClr val="404040"/>
                </a:solidFill>
                <a:latin typeface="Carlito"/>
                <a:cs typeface="Carlito"/>
              </a:rPr>
              <a:t>There </a:t>
            </a:r>
            <a:r>
              <a:rPr lang="fr-FR" sz="2400" spc="-15" dirty="0">
                <a:solidFill>
                  <a:srgbClr val="404040"/>
                </a:solidFill>
                <a:latin typeface="Carlito"/>
                <a:cs typeface="Carlito"/>
              </a:rPr>
              <a:t>are </a:t>
            </a:r>
            <a:r>
              <a:rPr lang="fr-FR" sz="2400" spc="-15" dirty="0" err="1">
                <a:solidFill>
                  <a:srgbClr val="404040"/>
                </a:solidFill>
                <a:latin typeface="Carlito"/>
                <a:cs typeface="Carlito"/>
              </a:rPr>
              <a:t>two</a:t>
            </a:r>
            <a:r>
              <a:rPr lang="fr-FR" sz="2400" spc="-15" dirty="0">
                <a:solidFill>
                  <a:srgbClr val="404040"/>
                </a:solidFill>
                <a:latin typeface="Carlito"/>
                <a:cs typeface="Carlito"/>
              </a:rPr>
              <a:t> </a:t>
            </a:r>
            <a:r>
              <a:rPr lang="fr-FR" sz="2400" dirty="0">
                <a:solidFill>
                  <a:srgbClr val="404040"/>
                </a:solidFill>
                <a:latin typeface="Carlito"/>
                <a:cs typeface="Carlito"/>
              </a:rPr>
              <a:t>types </a:t>
            </a:r>
            <a:r>
              <a:rPr lang="fr-FR" sz="2400" spc="-5" dirty="0">
                <a:solidFill>
                  <a:srgbClr val="404040"/>
                </a:solidFill>
                <a:latin typeface="Carlito"/>
                <a:cs typeface="Carlito"/>
              </a:rPr>
              <a:t>of </a:t>
            </a:r>
            <a:r>
              <a:rPr lang="fr-FR" sz="2400" spc="-5" dirty="0" err="1">
                <a:solidFill>
                  <a:srgbClr val="404040"/>
                </a:solidFill>
                <a:latin typeface="Carlito"/>
                <a:cs typeface="Carlito"/>
              </a:rPr>
              <a:t>successful</a:t>
            </a:r>
            <a:r>
              <a:rPr lang="fr-FR" sz="2400" spc="-95" dirty="0">
                <a:solidFill>
                  <a:srgbClr val="404040"/>
                </a:solidFill>
                <a:latin typeface="Carlito"/>
                <a:cs typeface="Carlito"/>
              </a:rPr>
              <a:t> </a:t>
            </a:r>
            <a:r>
              <a:rPr lang="fr-FR" sz="2400" dirty="0">
                <a:solidFill>
                  <a:srgbClr val="404040"/>
                </a:solidFill>
                <a:latin typeface="Carlito"/>
                <a:cs typeface="Carlito"/>
              </a:rPr>
              <a:t>landing  </a:t>
            </a:r>
            <a:r>
              <a:rPr lang="fr-FR" sz="2400" spc="-20" dirty="0" err="1">
                <a:solidFill>
                  <a:srgbClr val="404040"/>
                </a:solidFill>
                <a:latin typeface="Carlito"/>
                <a:cs typeface="Carlito"/>
              </a:rPr>
              <a:t>outcomes</a:t>
            </a:r>
            <a:r>
              <a:rPr lang="fr-FR" sz="2400" spc="-20" dirty="0">
                <a:solidFill>
                  <a:srgbClr val="404040"/>
                </a:solidFill>
                <a:latin typeface="Carlito"/>
                <a:cs typeface="Carlito"/>
              </a:rPr>
              <a:t>: drone </a:t>
            </a:r>
            <a:r>
              <a:rPr lang="fr-FR" sz="2400" spc="-5" dirty="0" err="1">
                <a:solidFill>
                  <a:srgbClr val="404040"/>
                </a:solidFill>
                <a:latin typeface="Carlito"/>
                <a:cs typeface="Carlito"/>
              </a:rPr>
              <a:t>ship</a:t>
            </a:r>
            <a:r>
              <a:rPr lang="fr-FR" sz="2400" spc="-5" dirty="0">
                <a:solidFill>
                  <a:srgbClr val="404040"/>
                </a:solidFill>
                <a:latin typeface="Carlito"/>
                <a:cs typeface="Carlito"/>
              </a:rPr>
              <a:t> </a:t>
            </a:r>
            <a:r>
              <a:rPr lang="fr-FR" sz="2400" dirty="0">
                <a:solidFill>
                  <a:srgbClr val="404040"/>
                </a:solidFill>
                <a:latin typeface="Carlito"/>
                <a:cs typeface="Carlito"/>
              </a:rPr>
              <a:t>and </a:t>
            </a:r>
            <a:r>
              <a:rPr lang="fr-FR" sz="2400" spc="-15" dirty="0" err="1">
                <a:solidFill>
                  <a:srgbClr val="404040"/>
                </a:solidFill>
                <a:latin typeface="Carlito"/>
                <a:cs typeface="Carlito"/>
              </a:rPr>
              <a:t>ground</a:t>
            </a:r>
            <a:r>
              <a:rPr lang="fr-FR" sz="2400" spc="-15" dirty="0">
                <a:solidFill>
                  <a:srgbClr val="404040"/>
                </a:solidFill>
                <a:latin typeface="Carlito"/>
                <a:cs typeface="Carlito"/>
              </a:rPr>
              <a:t> </a:t>
            </a:r>
            <a:r>
              <a:rPr lang="fr-FR" sz="2400" spc="-5" dirty="0">
                <a:solidFill>
                  <a:srgbClr val="404040"/>
                </a:solidFill>
                <a:latin typeface="Carlito"/>
                <a:cs typeface="Carlito"/>
              </a:rPr>
              <a:t>pad  </a:t>
            </a:r>
            <a:r>
              <a:rPr lang="fr-FR" sz="2400" dirty="0">
                <a:solidFill>
                  <a:srgbClr val="404040"/>
                </a:solidFill>
                <a:latin typeface="Carlito"/>
                <a:cs typeface="Carlito"/>
              </a:rPr>
              <a:t>landings.</a:t>
            </a:r>
            <a:endParaRPr lang="fr-FR" sz="2400" dirty="0">
              <a:latin typeface="Carlito"/>
              <a:cs typeface="Carlito"/>
            </a:endParaRPr>
          </a:p>
          <a:p>
            <a:pPr marL="12700" marR="561975">
              <a:lnSpc>
                <a:spcPts val="2300"/>
              </a:lnSpc>
              <a:spcBef>
                <a:spcPts val="1160"/>
              </a:spcBef>
            </a:pPr>
            <a:r>
              <a:rPr lang="fr-FR" sz="2400" spc="-20" dirty="0">
                <a:solidFill>
                  <a:srgbClr val="404040"/>
                </a:solidFill>
                <a:latin typeface="Carlito"/>
                <a:cs typeface="Carlito"/>
              </a:rPr>
              <a:t>There </a:t>
            </a:r>
            <a:r>
              <a:rPr lang="fr-FR" sz="2400" spc="-20" dirty="0" err="1">
                <a:solidFill>
                  <a:srgbClr val="404040"/>
                </a:solidFill>
                <a:latin typeface="Carlito"/>
                <a:cs typeface="Carlito"/>
              </a:rPr>
              <a:t>were</a:t>
            </a:r>
            <a:r>
              <a:rPr lang="fr-FR" sz="2400" spc="-20" dirty="0">
                <a:solidFill>
                  <a:srgbClr val="404040"/>
                </a:solidFill>
                <a:latin typeface="Carlito"/>
                <a:cs typeface="Carlito"/>
              </a:rPr>
              <a:t> </a:t>
            </a:r>
            <a:r>
              <a:rPr lang="fr-FR" sz="2400" dirty="0">
                <a:solidFill>
                  <a:srgbClr val="404040"/>
                </a:solidFill>
                <a:latin typeface="Carlito"/>
                <a:cs typeface="Carlito"/>
              </a:rPr>
              <a:t>8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dirty="0">
                <a:solidFill>
                  <a:srgbClr val="404040"/>
                </a:solidFill>
                <a:latin typeface="Carlito"/>
                <a:cs typeface="Carlito"/>
              </a:rPr>
              <a:t>landings in</a:t>
            </a:r>
            <a:r>
              <a:rPr lang="fr-FR" sz="2400" spc="-135" dirty="0">
                <a:solidFill>
                  <a:srgbClr val="404040"/>
                </a:solidFill>
                <a:latin typeface="Carlito"/>
                <a:cs typeface="Carlito"/>
              </a:rPr>
              <a:t> </a:t>
            </a:r>
            <a:r>
              <a:rPr lang="fr-FR" sz="2400" spc="-25" dirty="0">
                <a:solidFill>
                  <a:srgbClr val="404040"/>
                </a:solidFill>
                <a:latin typeface="Carlito"/>
                <a:cs typeface="Carlito"/>
              </a:rPr>
              <a:t>total  </a:t>
            </a:r>
            <a:r>
              <a:rPr lang="fr-FR" sz="2400" spc="-5" dirty="0" err="1">
                <a:solidFill>
                  <a:srgbClr val="404040"/>
                </a:solidFill>
                <a:latin typeface="Carlito"/>
                <a:cs typeface="Carlito"/>
              </a:rPr>
              <a:t>during</a:t>
            </a:r>
            <a:r>
              <a:rPr lang="fr-FR" sz="2400" spc="-5" dirty="0">
                <a:solidFill>
                  <a:srgbClr val="404040"/>
                </a:solidFill>
                <a:latin typeface="Carlito"/>
                <a:cs typeface="Carlito"/>
              </a:rPr>
              <a:t> </a:t>
            </a:r>
            <a:r>
              <a:rPr lang="fr-FR" sz="2400" dirty="0" err="1">
                <a:solidFill>
                  <a:srgbClr val="404040"/>
                </a:solidFill>
                <a:latin typeface="Carlito"/>
                <a:cs typeface="Carlito"/>
              </a:rPr>
              <a:t>this</a:t>
            </a:r>
            <a:r>
              <a:rPr lang="fr-FR" sz="2400" dirty="0">
                <a:solidFill>
                  <a:srgbClr val="404040"/>
                </a:solidFill>
                <a:latin typeface="Carlito"/>
                <a:cs typeface="Carlito"/>
              </a:rPr>
              <a:t> </a:t>
            </a:r>
            <a:r>
              <a:rPr lang="fr-FR" sz="2400" spc="-5" dirty="0">
                <a:solidFill>
                  <a:srgbClr val="404040"/>
                </a:solidFill>
                <a:latin typeface="Carlito"/>
                <a:cs typeface="Carlito"/>
              </a:rPr>
              <a:t>time</a:t>
            </a:r>
            <a:r>
              <a:rPr lang="fr-FR" sz="2400" spc="-85" dirty="0">
                <a:solidFill>
                  <a:srgbClr val="404040"/>
                </a:solidFill>
                <a:latin typeface="Carlito"/>
                <a:cs typeface="Carlito"/>
              </a:rPr>
              <a:t> </a:t>
            </a:r>
            <a:r>
              <a:rPr lang="fr-FR" sz="2400" spc="-5" dirty="0" err="1">
                <a:solidFill>
                  <a:srgbClr val="404040"/>
                </a:solidFill>
                <a:latin typeface="Carlito"/>
                <a:cs typeface="Carlito"/>
              </a:rPr>
              <a:t>period</a:t>
            </a:r>
            <a:endParaRPr lang="fr-FR"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7786DBD8-57A7-64D9-83AA-3C66F39684F0}"/>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14946" y="5661971"/>
            <a:ext cx="8150492" cy="765240"/>
          </a:xfrm>
          <a:prstGeom prst="rect">
            <a:avLst/>
          </a:prstGeom>
        </p:spPr>
        <p:txBody>
          <a:bodyPr lIns="91440" tIns="45720" rIns="91440" bIns="45720" anchor="t">
            <a:normAutofit fontScale="70000" lnSpcReduction="20000"/>
          </a:bodyPr>
          <a:lstStyle/>
          <a:p>
            <a:r>
              <a:rPr lang="fr-FR" sz="2800" spc="-5" dirty="0">
                <a:solidFill>
                  <a:srgbClr val="404040"/>
                </a:solidFill>
                <a:latin typeface="Carlito"/>
                <a:cs typeface="Carlito"/>
              </a:rPr>
              <a:t>The </a:t>
            </a:r>
            <a:r>
              <a:rPr lang="fr-FR" sz="2800" spc="-5" dirty="0" err="1">
                <a:solidFill>
                  <a:srgbClr val="404040"/>
                </a:solidFill>
                <a:latin typeface="Carlito"/>
                <a:cs typeface="Carlito"/>
              </a:rPr>
              <a:t>left</a:t>
            </a:r>
            <a:r>
              <a:rPr lang="fr-FR" sz="2800" spc="-5" dirty="0">
                <a:solidFill>
                  <a:srgbClr val="404040"/>
                </a:solidFill>
                <a:latin typeface="Carlito"/>
                <a:cs typeface="Carlito"/>
              </a:rPr>
              <a:t> </a:t>
            </a:r>
            <a:r>
              <a:rPr lang="fr-FR" sz="2800" dirty="0" err="1">
                <a:solidFill>
                  <a:srgbClr val="404040"/>
                </a:solidFill>
                <a:latin typeface="Carlito"/>
                <a:cs typeface="Carlito"/>
              </a:rPr>
              <a:t>map</a:t>
            </a:r>
            <a:r>
              <a:rPr lang="fr-FR" sz="2800" dirty="0">
                <a:solidFill>
                  <a:srgbClr val="404040"/>
                </a:solidFill>
                <a:latin typeface="Carlito"/>
                <a:cs typeface="Carlito"/>
              </a:rPr>
              <a:t> </a:t>
            </a:r>
            <a:r>
              <a:rPr lang="fr-FR" sz="2800" spc="-15" dirty="0">
                <a:solidFill>
                  <a:srgbClr val="404040"/>
                </a:solidFill>
                <a:latin typeface="Carlito"/>
                <a:cs typeface="Carlito"/>
              </a:rPr>
              <a:t>shows </a:t>
            </a:r>
            <a:r>
              <a:rPr lang="fr-FR" sz="2800" dirty="0">
                <a:solidFill>
                  <a:srgbClr val="404040"/>
                </a:solidFill>
                <a:latin typeface="Carlito"/>
                <a:cs typeface="Carlito"/>
              </a:rPr>
              <a:t>all launch </a:t>
            </a:r>
            <a:r>
              <a:rPr lang="fr-FR" sz="2800" spc="-20" dirty="0">
                <a:solidFill>
                  <a:srgbClr val="404040"/>
                </a:solidFill>
                <a:latin typeface="Carlito"/>
                <a:cs typeface="Carlito"/>
              </a:rPr>
              <a:t>sites </a:t>
            </a:r>
            <a:r>
              <a:rPr lang="fr-FR" sz="2800" spc="-25" dirty="0">
                <a:solidFill>
                  <a:srgbClr val="404040"/>
                </a:solidFill>
                <a:latin typeface="Carlito"/>
                <a:cs typeface="Carlito"/>
              </a:rPr>
              <a:t>relative </a:t>
            </a:r>
            <a:r>
              <a:rPr lang="fr-FR" sz="2800" spc="-5" dirty="0">
                <a:solidFill>
                  <a:srgbClr val="404040"/>
                </a:solidFill>
                <a:latin typeface="Carlito"/>
                <a:cs typeface="Carlito"/>
              </a:rPr>
              <a:t>US </a:t>
            </a:r>
            <a:r>
              <a:rPr lang="fr-FR" sz="2800" dirty="0" err="1">
                <a:solidFill>
                  <a:srgbClr val="404040"/>
                </a:solidFill>
                <a:latin typeface="Carlito"/>
                <a:cs typeface="Carlito"/>
              </a:rPr>
              <a:t>map</a:t>
            </a:r>
            <a:r>
              <a:rPr lang="fr-FR" sz="2800" dirty="0">
                <a:solidFill>
                  <a:srgbClr val="404040"/>
                </a:solidFill>
                <a:latin typeface="Carlito"/>
                <a:cs typeface="Carlito"/>
              </a:rPr>
              <a:t>. </a:t>
            </a:r>
            <a:r>
              <a:rPr lang="fr-FR" sz="2800" spc="-5" dirty="0">
                <a:solidFill>
                  <a:srgbClr val="404040"/>
                </a:solidFill>
                <a:latin typeface="Carlito"/>
                <a:cs typeface="Carlito"/>
              </a:rPr>
              <a:t>The right </a:t>
            </a:r>
            <a:r>
              <a:rPr lang="fr-FR" sz="2800" dirty="0" err="1">
                <a:solidFill>
                  <a:srgbClr val="404040"/>
                </a:solidFill>
                <a:latin typeface="Carlito"/>
                <a:cs typeface="Carlito"/>
              </a:rPr>
              <a:t>map</a:t>
            </a:r>
            <a:r>
              <a:rPr lang="fr-FR" sz="2800" dirty="0">
                <a:solidFill>
                  <a:srgbClr val="404040"/>
                </a:solidFill>
                <a:latin typeface="Carlito"/>
                <a:cs typeface="Carlito"/>
              </a:rPr>
              <a:t> </a:t>
            </a:r>
            <a:r>
              <a:rPr lang="fr-FR" sz="2800" spc="-15" dirty="0">
                <a:solidFill>
                  <a:srgbClr val="404040"/>
                </a:solidFill>
                <a:latin typeface="Carlito"/>
                <a:cs typeface="Carlito"/>
              </a:rPr>
              <a:t>shows </a:t>
            </a:r>
            <a:r>
              <a:rPr lang="fr-FR" sz="2800" dirty="0">
                <a:solidFill>
                  <a:srgbClr val="404040"/>
                </a:solidFill>
                <a:latin typeface="Carlito"/>
                <a:cs typeface="Carlito"/>
              </a:rPr>
              <a:t>the </a:t>
            </a:r>
            <a:r>
              <a:rPr lang="fr-FR" sz="2800" spc="-20" dirty="0" err="1">
                <a:solidFill>
                  <a:srgbClr val="404040"/>
                </a:solidFill>
                <a:latin typeface="Carlito"/>
                <a:cs typeface="Carlito"/>
              </a:rPr>
              <a:t>two</a:t>
            </a:r>
            <a:r>
              <a:rPr lang="fr-FR" sz="2800" spc="-20" dirty="0">
                <a:solidFill>
                  <a:srgbClr val="404040"/>
                </a:solidFill>
                <a:latin typeface="Carlito"/>
                <a:cs typeface="Carlito"/>
              </a:rPr>
              <a:t> </a:t>
            </a:r>
            <a:r>
              <a:rPr lang="fr-FR" sz="2800" spc="-5" dirty="0">
                <a:solidFill>
                  <a:srgbClr val="404040"/>
                </a:solidFill>
                <a:latin typeface="Carlito"/>
                <a:cs typeface="Carlito"/>
              </a:rPr>
              <a:t>Florida </a:t>
            </a:r>
            <a:r>
              <a:rPr lang="fr-FR" sz="2800" dirty="0">
                <a:solidFill>
                  <a:srgbClr val="404040"/>
                </a:solidFill>
                <a:latin typeface="Carlito"/>
                <a:cs typeface="Carlito"/>
              </a:rPr>
              <a:t>launch  </a:t>
            </a:r>
            <a:r>
              <a:rPr lang="fr-FR" sz="2800" spc="-20" dirty="0">
                <a:solidFill>
                  <a:srgbClr val="404040"/>
                </a:solidFill>
                <a:latin typeface="Carlito"/>
                <a:cs typeface="Carlito"/>
              </a:rPr>
              <a:t>sites </a:t>
            </a:r>
            <a:r>
              <a:rPr lang="fr-FR" sz="2800" spc="-5" dirty="0" err="1">
                <a:solidFill>
                  <a:srgbClr val="404040"/>
                </a:solidFill>
                <a:latin typeface="Carlito"/>
                <a:cs typeface="Carlito"/>
              </a:rPr>
              <a:t>since</a:t>
            </a:r>
            <a:r>
              <a:rPr lang="fr-FR" sz="2800" spc="-5" dirty="0">
                <a:solidFill>
                  <a:srgbClr val="404040"/>
                </a:solidFill>
                <a:latin typeface="Carlito"/>
                <a:cs typeface="Carlito"/>
              </a:rPr>
              <a:t> </a:t>
            </a:r>
            <a:r>
              <a:rPr lang="fr-FR" sz="2800" spc="-5" dirty="0" err="1">
                <a:solidFill>
                  <a:srgbClr val="404040"/>
                </a:solidFill>
                <a:latin typeface="Carlito"/>
                <a:cs typeface="Carlito"/>
              </a:rPr>
              <a:t>they</a:t>
            </a:r>
            <a:r>
              <a:rPr lang="fr-FR" sz="2800" spc="-5" dirty="0">
                <a:solidFill>
                  <a:srgbClr val="404040"/>
                </a:solidFill>
                <a:latin typeface="Carlito"/>
                <a:cs typeface="Carlito"/>
              </a:rPr>
              <a:t> </a:t>
            </a:r>
            <a:r>
              <a:rPr lang="fr-FR" sz="2800" spc="-20" dirty="0">
                <a:solidFill>
                  <a:srgbClr val="404040"/>
                </a:solidFill>
                <a:latin typeface="Carlito"/>
                <a:cs typeface="Carlito"/>
              </a:rPr>
              <a:t>are </a:t>
            </a:r>
            <a:r>
              <a:rPr lang="fr-FR" sz="2800" spc="-15" dirty="0" err="1">
                <a:solidFill>
                  <a:srgbClr val="404040"/>
                </a:solidFill>
                <a:latin typeface="Carlito"/>
                <a:cs typeface="Carlito"/>
              </a:rPr>
              <a:t>very</a:t>
            </a:r>
            <a:r>
              <a:rPr lang="fr-FR" sz="2800" spc="-15" dirty="0">
                <a:solidFill>
                  <a:srgbClr val="404040"/>
                </a:solidFill>
                <a:latin typeface="Carlito"/>
                <a:cs typeface="Carlito"/>
              </a:rPr>
              <a:t> </a:t>
            </a:r>
            <a:r>
              <a:rPr lang="fr-FR" sz="2800" dirty="0">
                <a:solidFill>
                  <a:srgbClr val="404040"/>
                </a:solidFill>
                <a:latin typeface="Carlito"/>
                <a:cs typeface="Carlito"/>
              </a:rPr>
              <a:t>close </a:t>
            </a:r>
            <a:r>
              <a:rPr lang="fr-FR" sz="2800" spc="-20" dirty="0">
                <a:solidFill>
                  <a:srgbClr val="404040"/>
                </a:solidFill>
                <a:latin typeface="Carlito"/>
                <a:cs typeface="Carlito"/>
              </a:rPr>
              <a:t>to </a:t>
            </a:r>
            <a:r>
              <a:rPr lang="fr-FR" sz="2800" dirty="0" err="1">
                <a:solidFill>
                  <a:srgbClr val="404040"/>
                </a:solidFill>
                <a:latin typeface="Carlito"/>
                <a:cs typeface="Carlito"/>
              </a:rPr>
              <a:t>each</a:t>
            </a:r>
            <a:r>
              <a:rPr lang="fr-FR" sz="2800" dirty="0">
                <a:solidFill>
                  <a:srgbClr val="404040"/>
                </a:solidFill>
                <a:latin typeface="Carlito"/>
                <a:cs typeface="Carlito"/>
              </a:rPr>
              <a:t> </a:t>
            </a:r>
            <a:r>
              <a:rPr lang="fr-FR" sz="2800" spc="-65" dirty="0" err="1">
                <a:solidFill>
                  <a:srgbClr val="404040"/>
                </a:solidFill>
                <a:latin typeface="Carlito"/>
                <a:cs typeface="Carlito"/>
              </a:rPr>
              <a:t>other</a:t>
            </a:r>
            <a:r>
              <a:rPr lang="fr-FR" sz="2800" spc="-65" dirty="0">
                <a:solidFill>
                  <a:srgbClr val="404040"/>
                </a:solidFill>
                <a:latin typeface="Carlito"/>
                <a:cs typeface="Carlito"/>
              </a:rPr>
              <a:t>. </a:t>
            </a:r>
            <a:r>
              <a:rPr lang="fr-FR" sz="2800" dirty="0">
                <a:solidFill>
                  <a:srgbClr val="404040"/>
                </a:solidFill>
                <a:latin typeface="Carlito"/>
                <a:cs typeface="Carlito"/>
              </a:rPr>
              <a:t>All launch </a:t>
            </a:r>
            <a:r>
              <a:rPr lang="fr-FR" sz="2800" spc="-20" dirty="0">
                <a:solidFill>
                  <a:srgbClr val="404040"/>
                </a:solidFill>
                <a:latin typeface="Carlito"/>
                <a:cs typeface="Carlito"/>
              </a:rPr>
              <a:t>sites are </a:t>
            </a:r>
            <a:r>
              <a:rPr lang="fr-FR" sz="2800" spc="-5" dirty="0" err="1">
                <a:solidFill>
                  <a:srgbClr val="404040"/>
                </a:solidFill>
                <a:latin typeface="Carlito"/>
                <a:cs typeface="Carlito"/>
              </a:rPr>
              <a:t>near</a:t>
            </a:r>
            <a:r>
              <a:rPr lang="fr-FR" sz="2800" spc="-5" dirty="0">
                <a:solidFill>
                  <a:srgbClr val="404040"/>
                </a:solidFill>
                <a:latin typeface="Carlito"/>
                <a:cs typeface="Carlito"/>
              </a:rPr>
              <a:t> </a:t>
            </a:r>
            <a:r>
              <a:rPr lang="fr-FR" sz="2800" dirty="0">
                <a:solidFill>
                  <a:srgbClr val="404040"/>
                </a:solidFill>
                <a:latin typeface="Carlito"/>
                <a:cs typeface="Carlito"/>
              </a:rPr>
              <a:t>the</a:t>
            </a:r>
            <a:r>
              <a:rPr lang="fr-FR" sz="2800" spc="125" dirty="0">
                <a:solidFill>
                  <a:srgbClr val="404040"/>
                </a:solidFill>
                <a:latin typeface="Carlito"/>
                <a:cs typeface="Carlito"/>
              </a:rPr>
              <a:t> </a:t>
            </a:r>
            <a:r>
              <a:rPr lang="fr-FR" sz="2800" spc="-5" dirty="0" err="1">
                <a:solidFill>
                  <a:srgbClr val="404040"/>
                </a:solidFill>
                <a:latin typeface="Carlito"/>
                <a:cs typeface="Carlito"/>
              </a:rPr>
              <a:t>ocean</a:t>
            </a:r>
            <a:r>
              <a:rPr lang="fr-FR" sz="2800" spc="-5" dirty="0">
                <a:solidFill>
                  <a:srgbClr val="404040"/>
                </a:solidFill>
                <a:latin typeface="Carlito"/>
                <a:cs typeface="Carlito"/>
              </a:rPr>
              <a:t>.</a:t>
            </a:r>
            <a:endParaRPr lang="fr-FR" sz="2800" dirty="0">
              <a:latin typeface="Carlito"/>
              <a:cs typeface="Carlito"/>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4">
            <a:extLst>
              <a:ext uri="{FF2B5EF4-FFF2-40B4-BE49-F238E27FC236}">
                <a16:creationId xmlns:a16="http://schemas.microsoft.com/office/drawing/2014/main" id="{29E8DDD2-7FC0-2673-5887-088FC90815B5}"/>
              </a:ext>
            </a:extLst>
          </p:cNvPr>
          <p:cNvSpPr/>
          <p:nvPr/>
        </p:nvSpPr>
        <p:spPr>
          <a:xfrm>
            <a:off x="1814946" y="1681976"/>
            <a:ext cx="8150492"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355273" y="5126181"/>
            <a:ext cx="8930338" cy="1050781"/>
          </a:xfrm>
          <a:prstGeom prst="rect">
            <a:avLst/>
          </a:prstGeom>
        </p:spPr>
        <p:txBody>
          <a:bodyPr lIns="91440" tIns="45720" rIns="91440" bIns="45720" anchor="t">
            <a:normAutofit fontScale="55000" lnSpcReduction="20000"/>
          </a:bodyPr>
          <a:lstStyle/>
          <a:p>
            <a:pPr marL="12700">
              <a:lnSpc>
                <a:spcPts val="2305"/>
              </a:lnSpc>
              <a:spcBef>
                <a:spcPts val="100"/>
              </a:spcBef>
            </a:pPr>
            <a:r>
              <a:rPr lang="fr-FR" sz="2800" spc="-25" dirty="0">
                <a:solidFill>
                  <a:srgbClr val="404040"/>
                </a:solidFill>
                <a:latin typeface="Carlito"/>
                <a:cs typeface="Carlito"/>
              </a:rPr>
              <a:t>Clusters </a:t>
            </a:r>
            <a:r>
              <a:rPr lang="fr-FR" sz="2800" spc="-5" dirty="0">
                <a:solidFill>
                  <a:srgbClr val="404040"/>
                </a:solidFill>
                <a:latin typeface="Carlito"/>
                <a:cs typeface="Carlito"/>
              </a:rPr>
              <a:t>on </a:t>
            </a:r>
            <a:r>
              <a:rPr lang="fr-FR" sz="2800" spc="-15" dirty="0" err="1">
                <a:solidFill>
                  <a:srgbClr val="404040"/>
                </a:solidFill>
                <a:latin typeface="Carlito"/>
                <a:cs typeface="Carlito"/>
              </a:rPr>
              <a:t>Folium</a:t>
            </a:r>
            <a:r>
              <a:rPr lang="fr-FR" sz="2800" spc="-15" dirty="0">
                <a:solidFill>
                  <a:srgbClr val="404040"/>
                </a:solidFill>
                <a:latin typeface="Carlito"/>
                <a:cs typeface="Carlito"/>
              </a:rPr>
              <a:t> </a:t>
            </a:r>
            <a:r>
              <a:rPr lang="fr-FR" sz="2800" dirty="0" err="1">
                <a:solidFill>
                  <a:srgbClr val="404040"/>
                </a:solidFill>
                <a:latin typeface="Carlito"/>
                <a:cs typeface="Carlito"/>
              </a:rPr>
              <a:t>map</a:t>
            </a:r>
            <a:r>
              <a:rPr lang="fr-FR" sz="2800" dirty="0">
                <a:solidFill>
                  <a:srgbClr val="404040"/>
                </a:solidFill>
                <a:latin typeface="Carlito"/>
                <a:cs typeface="Carlito"/>
              </a:rPr>
              <a:t> </a:t>
            </a:r>
            <a:r>
              <a:rPr lang="fr-FR" sz="2800" spc="-5" dirty="0">
                <a:solidFill>
                  <a:srgbClr val="404040"/>
                </a:solidFill>
                <a:latin typeface="Carlito"/>
                <a:cs typeface="Carlito"/>
              </a:rPr>
              <a:t>can </a:t>
            </a:r>
            <a:r>
              <a:rPr lang="fr-FR" sz="2800" dirty="0" err="1">
                <a:solidFill>
                  <a:srgbClr val="404040"/>
                </a:solidFill>
                <a:latin typeface="Carlito"/>
                <a:cs typeface="Carlito"/>
              </a:rPr>
              <a:t>be</a:t>
            </a:r>
            <a:r>
              <a:rPr lang="fr-FR" sz="2800" dirty="0">
                <a:solidFill>
                  <a:srgbClr val="404040"/>
                </a:solidFill>
                <a:latin typeface="Carlito"/>
                <a:cs typeface="Carlito"/>
              </a:rPr>
              <a:t> </a:t>
            </a:r>
            <a:r>
              <a:rPr lang="fr-FR" sz="2800" spc="-20" dirty="0" err="1">
                <a:solidFill>
                  <a:srgbClr val="404040"/>
                </a:solidFill>
                <a:latin typeface="Carlito"/>
                <a:cs typeface="Carlito"/>
              </a:rPr>
              <a:t>clicked</a:t>
            </a:r>
            <a:r>
              <a:rPr lang="fr-FR" sz="2800" spc="-20" dirty="0">
                <a:solidFill>
                  <a:srgbClr val="404040"/>
                </a:solidFill>
                <a:latin typeface="Carlito"/>
                <a:cs typeface="Carlito"/>
              </a:rPr>
              <a:t> </a:t>
            </a:r>
            <a:r>
              <a:rPr lang="fr-FR" sz="2800" spc="-5" dirty="0">
                <a:solidFill>
                  <a:srgbClr val="404040"/>
                </a:solidFill>
                <a:latin typeface="Carlito"/>
                <a:cs typeface="Carlito"/>
              </a:rPr>
              <a:t>on </a:t>
            </a:r>
            <a:r>
              <a:rPr lang="fr-FR" sz="2800" spc="-20" dirty="0">
                <a:solidFill>
                  <a:srgbClr val="404040"/>
                </a:solidFill>
                <a:latin typeface="Carlito"/>
                <a:cs typeface="Carlito"/>
              </a:rPr>
              <a:t>to display </a:t>
            </a:r>
            <a:r>
              <a:rPr lang="fr-FR" sz="2800" dirty="0" err="1">
                <a:solidFill>
                  <a:srgbClr val="404040"/>
                </a:solidFill>
                <a:latin typeface="Carlito"/>
                <a:cs typeface="Carlito"/>
              </a:rPr>
              <a:t>each</a:t>
            </a:r>
            <a:r>
              <a:rPr lang="fr-FR" sz="2800" dirty="0">
                <a:solidFill>
                  <a:srgbClr val="404040"/>
                </a:solidFill>
                <a:latin typeface="Carlito"/>
                <a:cs typeface="Carlito"/>
              </a:rPr>
              <a:t> </a:t>
            </a:r>
            <a:r>
              <a:rPr lang="fr-FR" sz="2800" spc="-5" dirty="0" err="1">
                <a:solidFill>
                  <a:srgbClr val="404040"/>
                </a:solidFill>
                <a:latin typeface="Carlito"/>
                <a:cs typeface="Carlito"/>
              </a:rPr>
              <a:t>successful</a:t>
            </a:r>
            <a:r>
              <a:rPr lang="fr-FR" sz="2800" spc="-5" dirty="0">
                <a:solidFill>
                  <a:srgbClr val="404040"/>
                </a:solidFill>
                <a:latin typeface="Carlito"/>
                <a:cs typeface="Carlito"/>
              </a:rPr>
              <a:t> </a:t>
            </a:r>
            <a:r>
              <a:rPr lang="fr-FR" sz="2800" dirty="0">
                <a:solidFill>
                  <a:srgbClr val="404040"/>
                </a:solidFill>
                <a:latin typeface="Carlito"/>
                <a:cs typeface="Carlito"/>
              </a:rPr>
              <a:t>landing </a:t>
            </a:r>
            <a:r>
              <a:rPr lang="fr-FR" sz="2800" spc="-5" dirty="0">
                <a:solidFill>
                  <a:srgbClr val="404040"/>
                </a:solidFill>
                <a:latin typeface="Carlito"/>
                <a:cs typeface="Carlito"/>
              </a:rPr>
              <a:t>(green </a:t>
            </a:r>
            <a:r>
              <a:rPr lang="fr-FR" sz="2800" spc="-5" dirty="0" err="1">
                <a:solidFill>
                  <a:srgbClr val="404040"/>
                </a:solidFill>
                <a:latin typeface="Carlito"/>
                <a:cs typeface="Carlito"/>
              </a:rPr>
              <a:t>icon</a:t>
            </a:r>
            <a:r>
              <a:rPr lang="fr-FR" sz="2800" spc="-5" dirty="0">
                <a:solidFill>
                  <a:srgbClr val="404040"/>
                </a:solidFill>
                <a:latin typeface="Carlito"/>
                <a:cs typeface="Carlito"/>
              </a:rPr>
              <a:t>) </a:t>
            </a:r>
            <a:r>
              <a:rPr lang="fr-FR" sz="2800" dirty="0">
                <a:solidFill>
                  <a:srgbClr val="404040"/>
                </a:solidFill>
                <a:latin typeface="Carlito"/>
                <a:cs typeface="Carlito"/>
              </a:rPr>
              <a:t>and</a:t>
            </a:r>
            <a:r>
              <a:rPr lang="fr-FR" sz="2800" spc="5" dirty="0">
                <a:solidFill>
                  <a:srgbClr val="404040"/>
                </a:solidFill>
                <a:latin typeface="Carlito"/>
                <a:cs typeface="Carlito"/>
              </a:rPr>
              <a:t> </a:t>
            </a:r>
            <a:r>
              <a:rPr lang="fr-FR" sz="2800" spc="-20" dirty="0" err="1">
                <a:solidFill>
                  <a:srgbClr val="404040"/>
                </a:solidFill>
                <a:latin typeface="Carlito"/>
                <a:cs typeface="Carlito"/>
              </a:rPr>
              <a:t>failed</a:t>
            </a:r>
            <a:endParaRPr lang="fr-FR" sz="2800" dirty="0">
              <a:latin typeface="Carlito"/>
              <a:cs typeface="Carlito"/>
            </a:endParaRPr>
          </a:p>
          <a:p>
            <a:pPr marL="12700">
              <a:lnSpc>
                <a:spcPts val="2305"/>
              </a:lnSpc>
            </a:pPr>
            <a:r>
              <a:rPr lang="fr-FR" sz="2800" spc="-5" dirty="0">
                <a:solidFill>
                  <a:srgbClr val="404040"/>
                </a:solidFill>
                <a:latin typeface="Carlito"/>
                <a:cs typeface="Carlito"/>
              </a:rPr>
              <a:t>landing </a:t>
            </a:r>
            <a:r>
              <a:rPr lang="fr-FR" sz="2800" spc="-15" dirty="0">
                <a:solidFill>
                  <a:srgbClr val="404040"/>
                </a:solidFill>
                <a:latin typeface="Carlito"/>
                <a:cs typeface="Carlito"/>
              </a:rPr>
              <a:t>(</a:t>
            </a:r>
            <a:r>
              <a:rPr lang="fr-FR" sz="2800" spc="-15" dirty="0" err="1">
                <a:solidFill>
                  <a:srgbClr val="404040"/>
                </a:solidFill>
                <a:latin typeface="Carlito"/>
                <a:cs typeface="Carlito"/>
              </a:rPr>
              <a:t>red</a:t>
            </a:r>
            <a:r>
              <a:rPr lang="fr-FR" sz="2800" spc="-15" dirty="0">
                <a:solidFill>
                  <a:srgbClr val="404040"/>
                </a:solidFill>
                <a:latin typeface="Carlito"/>
                <a:cs typeface="Carlito"/>
              </a:rPr>
              <a:t> </a:t>
            </a:r>
            <a:r>
              <a:rPr lang="fr-FR" sz="2800" spc="-5" dirty="0" err="1">
                <a:solidFill>
                  <a:srgbClr val="404040"/>
                </a:solidFill>
                <a:latin typeface="Carlito"/>
                <a:cs typeface="Carlito"/>
              </a:rPr>
              <a:t>icon</a:t>
            </a:r>
            <a:r>
              <a:rPr lang="fr-FR" sz="2800" spc="-5" dirty="0">
                <a:solidFill>
                  <a:srgbClr val="404040"/>
                </a:solidFill>
                <a:latin typeface="Carlito"/>
                <a:cs typeface="Carlito"/>
              </a:rPr>
              <a:t>). </a:t>
            </a:r>
            <a:r>
              <a:rPr lang="fr-FR" sz="2800" dirty="0">
                <a:solidFill>
                  <a:srgbClr val="404040"/>
                </a:solidFill>
                <a:latin typeface="Carlito"/>
                <a:cs typeface="Carlito"/>
              </a:rPr>
              <a:t>In </a:t>
            </a:r>
            <a:r>
              <a:rPr lang="fr-FR" sz="2800" dirty="0" err="1">
                <a:solidFill>
                  <a:srgbClr val="404040"/>
                </a:solidFill>
                <a:latin typeface="Carlito"/>
                <a:cs typeface="Carlito"/>
              </a:rPr>
              <a:t>this</a:t>
            </a:r>
            <a:r>
              <a:rPr lang="fr-FR" sz="2800" dirty="0">
                <a:solidFill>
                  <a:srgbClr val="404040"/>
                </a:solidFill>
                <a:latin typeface="Carlito"/>
                <a:cs typeface="Carlito"/>
              </a:rPr>
              <a:t> </a:t>
            </a:r>
            <a:r>
              <a:rPr lang="fr-FR" sz="2800" spc="-25" dirty="0" err="1">
                <a:solidFill>
                  <a:srgbClr val="404040"/>
                </a:solidFill>
                <a:latin typeface="Carlito"/>
                <a:cs typeface="Carlito"/>
              </a:rPr>
              <a:t>example</a:t>
            </a:r>
            <a:r>
              <a:rPr lang="fr-FR" sz="2800" spc="-25" dirty="0">
                <a:solidFill>
                  <a:srgbClr val="404040"/>
                </a:solidFill>
                <a:latin typeface="Carlito"/>
                <a:cs typeface="Carlito"/>
              </a:rPr>
              <a:t> </a:t>
            </a:r>
            <a:r>
              <a:rPr lang="fr-FR" sz="2800" spc="-40" dirty="0">
                <a:solidFill>
                  <a:srgbClr val="404040"/>
                </a:solidFill>
                <a:latin typeface="Carlito"/>
                <a:cs typeface="Carlito"/>
              </a:rPr>
              <a:t>VAFB </a:t>
            </a:r>
            <a:r>
              <a:rPr lang="fr-FR" sz="2800" spc="-5" dirty="0">
                <a:solidFill>
                  <a:srgbClr val="404040"/>
                </a:solidFill>
                <a:latin typeface="Carlito"/>
                <a:cs typeface="Carlito"/>
              </a:rPr>
              <a:t>SLC-4E </a:t>
            </a:r>
            <a:r>
              <a:rPr lang="fr-FR" sz="2800" spc="-20" dirty="0">
                <a:solidFill>
                  <a:srgbClr val="404040"/>
                </a:solidFill>
                <a:latin typeface="Carlito"/>
                <a:cs typeface="Carlito"/>
              </a:rPr>
              <a:t>shows </a:t>
            </a:r>
            <a:r>
              <a:rPr lang="fr-FR" sz="2800" dirty="0">
                <a:solidFill>
                  <a:srgbClr val="404040"/>
                </a:solidFill>
                <a:latin typeface="Carlito"/>
                <a:cs typeface="Carlito"/>
              </a:rPr>
              <a:t>4 </a:t>
            </a:r>
            <a:r>
              <a:rPr lang="fr-FR" sz="2800" spc="-5" dirty="0" err="1">
                <a:solidFill>
                  <a:srgbClr val="404040"/>
                </a:solidFill>
                <a:latin typeface="Carlito"/>
                <a:cs typeface="Carlito"/>
              </a:rPr>
              <a:t>successful</a:t>
            </a:r>
            <a:r>
              <a:rPr lang="fr-FR" sz="2800" spc="-5" dirty="0">
                <a:solidFill>
                  <a:srgbClr val="404040"/>
                </a:solidFill>
                <a:latin typeface="Carlito"/>
                <a:cs typeface="Carlito"/>
              </a:rPr>
              <a:t> landings </a:t>
            </a:r>
            <a:r>
              <a:rPr lang="fr-FR" sz="2800" dirty="0">
                <a:solidFill>
                  <a:srgbClr val="404040"/>
                </a:solidFill>
                <a:latin typeface="Carlito"/>
                <a:cs typeface="Carlito"/>
              </a:rPr>
              <a:t>and 6 </a:t>
            </a:r>
            <a:r>
              <a:rPr lang="fr-FR" sz="2800" spc="-20" dirty="0" err="1">
                <a:solidFill>
                  <a:srgbClr val="404040"/>
                </a:solidFill>
                <a:latin typeface="Carlito"/>
                <a:cs typeface="Carlito"/>
              </a:rPr>
              <a:t>failed</a:t>
            </a:r>
            <a:r>
              <a:rPr lang="fr-FR" sz="2800" spc="-65" dirty="0">
                <a:solidFill>
                  <a:srgbClr val="404040"/>
                </a:solidFill>
                <a:latin typeface="Carlito"/>
                <a:cs typeface="Carlito"/>
              </a:rPr>
              <a:t> </a:t>
            </a:r>
            <a:r>
              <a:rPr lang="fr-FR" sz="2800" spc="-5" dirty="0">
                <a:solidFill>
                  <a:srgbClr val="404040"/>
                </a:solidFill>
                <a:latin typeface="Carlito"/>
                <a:cs typeface="Carlito"/>
              </a:rPr>
              <a:t>landings.</a:t>
            </a:r>
            <a:endParaRPr lang="fr-FR" sz="2800" dirty="0">
              <a:latin typeface="Carlito"/>
              <a:cs typeface="Carlito"/>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4">
            <a:extLst>
              <a:ext uri="{FF2B5EF4-FFF2-40B4-BE49-F238E27FC236}">
                <a16:creationId xmlns:a16="http://schemas.microsoft.com/office/drawing/2014/main" id="{15EA7891-D239-62A8-BAA8-529905F13137}"/>
              </a:ext>
            </a:extLst>
          </p:cNvPr>
          <p:cNvSpPr/>
          <p:nvPr/>
        </p:nvSpPr>
        <p:spPr>
          <a:xfrm>
            <a:off x="3477229" y="1482713"/>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17964" y="5084618"/>
            <a:ext cx="7883235" cy="1234732"/>
          </a:xfrm>
          <a:prstGeom prst="rect">
            <a:avLst/>
          </a:prstGeom>
        </p:spPr>
        <p:txBody>
          <a:bodyPr lIns="91440" tIns="45720" rIns="91440" bIns="45720" anchor="t">
            <a:normAutofit fontScale="62500" lnSpcReduction="20000"/>
          </a:bodyPr>
          <a:lstStyle/>
          <a:p>
            <a:pPr marL="0" indent="0">
              <a:lnSpc>
                <a:spcPct val="100000"/>
              </a:lnSpc>
              <a:spcBef>
                <a:spcPts val="1400"/>
              </a:spcBef>
              <a:buNone/>
            </a:pPr>
            <a:r>
              <a:rPr lang="fr-FR" sz="2800" spc="-5" dirty="0" err="1">
                <a:solidFill>
                  <a:srgbClr val="404040"/>
                </a:solidFill>
                <a:latin typeface="Carlito"/>
                <a:cs typeface="Carlito"/>
              </a:rPr>
              <a:t>Using</a:t>
            </a:r>
            <a:r>
              <a:rPr lang="fr-FR" sz="2800" spc="-5" dirty="0">
                <a:solidFill>
                  <a:srgbClr val="404040"/>
                </a:solidFill>
                <a:latin typeface="Carlito"/>
                <a:cs typeface="Carlito"/>
              </a:rPr>
              <a:t> </a:t>
            </a:r>
            <a:r>
              <a:rPr lang="fr-FR" sz="2800" spc="-10" dirty="0">
                <a:solidFill>
                  <a:srgbClr val="404040"/>
                </a:solidFill>
                <a:latin typeface="Carlito"/>
                <a:cs typeface="Carlito"/>
              </a:rPr>
              <a:t>KSC </a:t>
            </a:r>
            <a:r>
              <a:rPr lang="fr-FR" sz="2800" spc="-15" dirty="0">
                <a:solidFill>
                  <a:srgbClr val="404040"/>
                </a:solidFill>
                <a:latin typeface="Carlito"/>
                <a:cs typeface="Carlito"/>
              </a:rPr>
              <a:t>LC-39A </a:t>
            </a:r>
            <a:r>
              <a:rPr lang="fr-FR" sz="2800" dirty="0">
                <a:solidFill>
                  <a:srgbClr val="404040"/>
                </a:solidFill>
                <a:latin typeface="Carlito"/>
                <a:cs typeface="Carlito"/>
              </a:rPr>
              <a:t>as an </a:t>
            </a:r>
            <a:r>
              <a:rPr lang="fr-FR" sz="2800" spc="-25" dirty="0" err="1">
                <a:solidFill>
                  <a:srgbClr val="404040"/>
                </a:solidFill>
                <a:latin typeface="Carlito"/>
                <a:cs typeface="Carlito"/>
              </a:rPr>
              <a:t>example</a:t>
            </a:r>
            <a:r>
              <a:rPr lang="fr-FR" sz="2800" spc="-25" dirty="0">
                <a:solidFill>
                  <a:srgbClr val="404040"/>
                </a:solidFill>
                <a:latin typeface="Carlito"/>
                <a:cs typeface="Carlito"/>
              </a:rPr>
              <a:t>, </a:t>
            </a:r>
            <a:r>
              <a:rPr lang="fr-FR" sz="2800" dirty="0">
                <a:solidFill>
                  <a:srgbClr val="404040"/>
                </a:solidFill>
                <a:latin typeface="Carlito"/>
                <a:cs typeface="Carlito"/>
              </a:rPr>
              <a:t>launch </a:t>
            </a:r>
            <a:r>
              <a:rPr lang="fr-FR" sz="2800" spc="-15" dirty="0">
                <a:solidFill>
                  <a:srgbClr val="404040"/>
                </a:solidFill>
                <a:latin typeface="Carlito"/>
                <a:cs typeface="Carlito"/>
              </a:rPr>
              <a:t>sites are </a:t>
            </a:r>
            <a:r>
              <a:rPr lang="fr-FR" sz="2800" spc="-10" dirty="0" err="1">
                <a:solidFill>
                  <a:srgbClr val="404040"/>
                </a:solidFill>
                <a:latin typeface="Carlito"/>
                <a:cs typeface="Carlito"/>
              </a:rPr>
              <a:t>very</a:t>
            </a:r>
            <a:r>
              <a:rPr lang="fr-FR" sz="2800" spc="-10" dirty="0">
                <a:solidFill>
                  <a:srgbClr val="404040"/>
                </a:solidFill>
                <a:latin typeface="Carlito"/>
                <a:cs typeface="Carlito"/>
              </a:rPr>
              <a:t> </a:t>
            </a:r>
            <a:r>
              <a:rPr lang="fr-FR" sz="2800" spc="-5" dirty="0">
                <a:solidFill>
                  <a:srgbClr val="404040"/>
                </a:solidFill>
                <a:latin typeface="Carlito"/>
                <a:cs typeface="Carlito"/>
              </a:rPr>
              <a:t>close </a:t>
            </a:r>
            <a:r>
              <a:rPr lang="fr-FR" sz="2800" spc="-25" dirty="0">
                <a:solidFill>
                  <a:srgbClr val="404040"/>
                </a:solidFill>
                <a:latin typeface="Carlito"/>
                <a:cs typeface="Carlito"/>
              </a:rPr>
              <a:t>to </a:t>
            </a:r>
            <a:r>
              <a:rPr lang="fr-FR" sz="2800" spc="-35" dirty="0">
                <a:solidFill>
                  <a:srgbClr val="404040"/>
                </a:solidFill>
                <a:latin typeface="Carlito"/>
                <a:cs typeface="Carlito"/>
              </a:rPr>
              <a:t>railways </a:t>
            </a:r>
            <a:r>
              <a:rPr lang="fr-FR" sz="2800" spc="-25" dirty="0">
                <a:solidFill>
                  <a:srgbClr val="404040"/>
                </a:solidFill>
                <a:latin typeface="Carlito"/>
                <a:cs typeface="Carlito"/>
              </a:rPr>
              <a:t>for </a:t>
            </a:r>
            <a:r>
              <a:rPr lang="fr-FR" sz="2800" spc="-20" dirty="0">
                <a:solidFill>
                  <a:srgbClr val="404040"/>
                </a:solidFill>
                <a:latin typeface="Carlito"/>
                <a:cs typeface="Carlito"/>
              </a:rPr>
              <a:t>large </a:t>
            </a:r>
            <a:r>
              <a:rPr lang="fr-FR" sz="2800" spc="-5" dirty="0">
                <a:solidFill>
                  <a:srgbClr val="404040"/>
                </a:solidFill>
                <a:latin typeface="Carlito"/>
                <a:cs typeface="Carlito"/>
              </a:rPr>
              <a:t>part and </a:t>
            </a:r>
            <a:r>
              <a:rPr lang="fr-FR" sz="2800" spc="-5" dirty="0" err="1">
                <a:solidFill>
                  <a:srgbClr val="404040"/>
                </a:solidFill>
                <a:latin typeface="Carlito"/>
                <a:cs typeface="Carlito"/>
              </a:rPr>
              <a:t>supply</a:t>
            </a:r>
            <a:r>
              <a:rPr lang="fr-FR" sz="2800" spc="-5" dirty="0">
                <a:solidFill>
                  <a:srgbClr val="404040"/>
                </a:solidFill>
                <a:latin typeface="Carlito"/>
                <a:cs typeface="Carlito"/>
              </a:rPr>
              <a:t>  </a:t>
            </a:r>
            <a:r>
              <a:rPr lang="fr-FR" sz="2800" spc="-10" dirty="0">
                <a:solidFill>
                  <a:srgbClr val="404040"/>
                </a:solidFill>
                <a:latin typeface="Carlito"/>
                <a:cs typeface="Carlito"/>
              </a:rPr>
              <a:t>transportation. </a:t>
            </a:r>
            <a:r>
              <a:rPr lang="fr-FR" sz="2800" spc="-5" dirty="0">
                <a:solidFill>
                  <a:srgbClr val="404040"/>
                </a:solidFill>
                <a:latin typeface="Carlito"/>
                <a:cs typeface="Carlito"/>
              </a:rPr>
              <a:t>Launch </a:t>
            </a:r>
            <a:r>
              <a:rPr lang="fr-FR" sz="2800" spc="-15" dirty="0">
                <a:solidFill>
                  <a:srgbClr val="404040"/>
                </a:solidFill>
                <a:latin typeface="Carlito"/>
                <a:cs typeface="Carlito"/>
              </a:rPr>
              <a:t>sites are </a:t>
            </a:r>
            <a:r>
              <a:rPr lang="fr-FR" sz="2800" dirty="0">
                <a:solidFill>
                  <a:srgbClr val="404040"/>
                </a:solidFill>
                <a:latin typeface="Carlito"/>
                <a:cs typeface="Carlito"/>
              </a:rPr>
              <a:t>close </a:t>
            </a:r>
            <a:r>
              <a:rPr lang="fr-FR" sz="2800" spc="-20" dirty="0">
                <a:solidFill>
                  <a:srgbClr val="404040"/>
                </a:solidFill>
                <a:latin typeface="Carlito"/>
                <a:cs typeface="Carlito"/>
              </a:rPr>
              <a:t>to </a:t>
            </a:r>
            <a:r>
              <a:rPr lang="fr-FR" sz="2800" spc="-25" dirty="0">
                <a:solidFill>
                  <a:srgbClr val="404040"/>
                </a:solidFill>
                <a:latin typeface="Carlito"/>
                <a:cs typeface="Carlito"/>
              </a:rPr>
              <a:t>highways </a:t>
            </a:r>
            <a:r>
              <a:rPr lang="fr-FR" sz="2800" spc="-30" dirty="0">
                <a:solidFill>
                  <a:srgbClr val="404040"/>
                </a:solidFill>
                <a:latin typeface="Carlito"/>
                <a:cs typeface="Carlito"/>
              </a:rPr>
              <a:t>for </a:t>
            </a:r>
            <a:r>
              <a:rPr lang="fr-FR" sz="2800" spc="-5" dirty="0" err="1">
                <a:solidFill>
                  <a:srgbClr val="404040"/>
                </a:solidFill>
                <a:latin typeface="Carlito"/>
                <a:cs typeface="Carlito"/>
              </a:rPr>
              <a:t>human</a:t>
            </a:r>
            <a:r>
              <a:rPr lang="fr-FR" sz="2800" spc="-5" dirty="0">
                <a:solidFill>
                  <a:srgbClr val="404040"/>
                </a:solidFill>
                <a:latin typeface="Carlito"/>
                <a:cs typeface="Carlito"/>
              </a:rPr>
              <a:t> </a:t>
            </a:r>
            <a:r>
              <a:rPr lang="fr-FR" sz="2800" dirty="0">
                <a:solidFill>
                  <a:srgbClr val="404040"/>
                </a:solidFill>
                <a:latin typeface="Carlito"/>
                <a:cs typeface="Carlito"/>
              </a:rPr>
              <a:t>and </a:t>
            </a:r>
            <a:r>
              <a:rPr lang="fr-FR" sz="2800" spc="-10" dirty="0" err="1">
                <a:solidFill>
                  <a:srgbClr val="404040"/>
                </a:solidFill>
                <a:latin typeface="Carlito"/>
                <a:cs typeface="Carlito"/>
              </a:rPr>
              <a:t>supply</a:t>
            </a:r>
            <a:r>
              <a:rPr lang="fr-FR" sz="2800" spc="-10" dirty="0">
                <a:solidFill>
                  <a:srgbClr val="404040"/>
                </a:solidFill>
                <a:latin typeface="Carlito"/>
                <a:cs typeface="Carlito"/>
              </a:rPr>
              <a:t> transport. Launch </a:t>
            </a:r>
            <a:r>
              <a:rPr lang="fr-FR" sz="2800" spc="-15" dirty="0">
                <a:solidFill>
                  <a:srgbClr val="404040"/>
                </a:solidFill>
                <a:latin typeface="Carlito"/>
                <a:cs typeface="Carlito"/>
              </a:rPr>
              <a:t>sites  </a:t>
            </a:r>
            <a:r>
              <a:rPr lang="fr-FR" sz="2800" spc="-20" dirty="0">
                <a:solidFill>
                  <a:srgbClr val="404040"/>
                </a:solidFill>
                <a:latin typeface="Carlito"/>
                <a:cs typeface="Carlito"/>
              </a:rPr>
              <a:t>are </a:t>
            </a:r>
            <a:r>
              <a:rPr lang="fr-FR" sz="2800" spc="-5" dirty="0" err="1">
                <a:solidFill>
                  <a:srgbClr val="404040"/>
                </a:solidFill>
                <a:latin typeface="Carlito"/>
                <a:cs typeface="Carlito"/>
              </a:rPr>
              <a:t>also</a:t>
            </a:r>
            <a:r>
              <a:rPr lang="fr-FR" sz="2800" spc="-5" dirty="0">
                <a:solidFill>
                  <a:srgbClr val="404040"/>
                </a:solidFill>
                <a:latin typeface="Carlito"/>
                <a:cs typeface="Carlito"/>
              </a:rPr>
              <a:t> </a:t>
            </a:r>
            <a:r>
              <a:rPr lang="fr-FR" sz="2800" dirty="0">
                <a:solidFill>
                  <a:srgbClr val="404040"/>
                </a:solidFill>
                <a:latin typeface="Carlito"/>
                <a:cs typeface="Carlito"/>
              </a:rPr>
              <a:t>close </a:t>
            </a:r>
            <a:r>
              <a:rPr lang="fr-FR" sz="2800" spc="-15" dirty="0">
                <a:solidFill>
                  <a:srgbClr val="404040"/>
                </a:solidFill>
                <a:latin typeface="Carlito"/>
                <a:cs typeface="Carlito"/>
              </a:rPr>
              <a:t>to </a:t>
            </a:r>
            <a:r>
              <a:rPr lang="fr-FR" sz="2800" spc="-10" dirty="0" err="1">
                <a:solidFill>
                  <a:srgbClr val="404040"/>
                </a:solidFill>
                <a:latin typeface="Carlito"/>
                <a:cs typeface="Carlito"/>
              </a:rPr>
              <a:t>coasts</a:t>
            </a:r>
            <a:r>
              <a:rPr lang="fr-FR" sz="2800" spc="-10" dirty="0">
                <a:solidFill>
                  <a:srgbClr val="404040"/>
                </a:solidFill>
                <a:latin typeface="Carlito"/>
                <a:cs typeface="Carlito"/>
              </a:rPr>
              <a:t> </a:t>
            </a:r>
            <a:r>
              <a:rPr lang="fr-FR" sz="2800" spc="-5" dirty="0">
                <a:solidFill>
                  <a:srgbClr val="404040"/>
                </a:solidFill>
                <a:latin typeface="Carlito"/>
                <a:cs typeface="Carlito"/>
              </a:rPr>
              <a:t>and </a:t>
            </a:r>
            <a:r>
              <a:rPr lang="fr-FR" sz="2800" spc="-20" dirty="0" err="1">
                <a:solidFill>
                  <a:srgbClr val="404040"/>
                </a:solidFill>
                <a:latin typeface="Carlito"/>
                <a:cs typeface="Carlito"/>
              </a:rPr>
              <a:t>relatively</a:t>
            </a:r>
            <a:r>
              <a:rPr lang="fr-FR" sz="2800" spc="-20" dirty="0">
                <a:solidFill>
                  <a:srgbClr val="404040"/>
                </a:solidFill>
                <a:latin typeface="Carlito"/>
                <a:cs typeface="Carlito"/>
              </a:rPr>
              <a:t> </a:t>
            </a:r>
            <a:r>
              <a:rPr lang="fr-FR" sz="2800" spc="-25" dirty="0">
                <a:solidFill>
                  <a:srgbClr val="404040"/>
                </a:solidFill>
                <a:latin typeface="Carlito"/>
                <a:cs typeface="Carlito"/>
              </a:rPr>
              <a:t>far </a:t>
            </a:r>
            <a:r>
              <a:rPr lang="fr-FR" sz="2800" spc="-25" dirty="0" err="1">
                <a:solidFill>
                  <a:srgbClr val="404040"/>
                </a:solidFill>
                <a:latin typeface="Carlito"/>
                <a:cs typeface="Carlito"/>
              </a:rPr>
              <a:t>from</a:t>
            </a:r>
            <a:r>
              <a:rPr lang="fr-FR" sz="2800" spc="-25" dirty="0">
                <a:solidFill>
                  <a:srgbClr val="404040"/>
                </a:solidFill>
                <a:latin typeface="Carlito"/>
                <a:cs typeface="Carlito"/>
              </a:rPr>
              <a:t> </a:t>
            </a:r>
            <a:r>
              <a:rPr lang="fr-FR" sz="2800" spc="-5" dirty="0" err="1">
                <a:solidFill>
                  <a:srgbClr val="404040"/>
                </a:solidFill>
                <a:latin typeface="Carlito"/>
                <a:cs typeface="Carlito"/>
              </a:rPr>
              <a:t>cities</a:t>
            </a:r>
            <a:r>
              <a:rPr lang="fr-FR" sz="2800" spc="-5" dirty="0">
                <a:solidFill>
                  <a:srgbClr val="404040"/>
                </a:solidFill>
                <a:latin typeface="Carlito"/>
                <a:cs typeface="Carlito"/>
              </a:rPr>
              <a:t> </a:t>
            </a:r>
            <a:r>
              <a:rPr lang="fr-FR" sz="2800" spc="-5" dirty="0" err="1">
                <a:solidFill>
                  <a:srgbClr val="404040"/>
                </a:solidFill>
                <a:latin typeface="Carlito"/>
                <a:cs typeface="Carlito"/>
              </a:rPr>
              <a:t>so</a:t>
            </a:r>
            <a:r>
              <a:rPr lang="fr-FR" sz="2800" spc="-5" dirty="0">
                <a:solidFill>
                  <a:srgbClr val="404040"/>
                </a:solidFill>
                <a:latin typeface="Carlito"/>
                <a:cs typeface="Carlito"/>
              </a:rPr>
              <a:t> </a:t>
            </a:r>
            <a:r>
              <a:rPr lang="fr-FR" sz="2800" spc="-10" dirty="0" err="1">
                <a:solidFill>
                  <a:srgbClr val="404040"/>
                </a:solidFill>
                <a:latin typeface="Carlito"/>
                <a:cs typeface="Carlito"/>
              </a:rPr>
              <a:t>that</a:t>
            </a:r>
            <a:r>
              <a:rPr lang="fr-FR" sz="2800" spc="-10" dirty="0">
                <a:solidFill>
                  <a:srgbClr val="404040"/>
                </a:solidFill>
                <a:latin typeface="Carlito"/>
                <a:cs typeface="Carlito"/>
              </a:rPr>
              <a:t> </a:t>
            </a:r>
            <a:r>
              <a:rPr lang="fr-FR" sz="2800" spc="-5" dirty="0">
                <a:solidFill>
                  <a:srgbClr val="404040"/>
                </a:solidFill>
                <a:latin typeface="Carlito"/>
                <a:cs typeface="Carlito"/>
              </a:rPr>
              <a:t>launch </a:t>
            </a:r>
            <a:r>
              <a:rPr lang="fr-FR" sz="2800" spc="-20" dirty="0" err="1">
                <a:solidFill>
                  <a:srgbClr val="404040"/>
                </a:solidFill>
                <a:latin typeface="Carlito"/>
                <a:cs typeface="Carlito"/>
              </a:rPr>
              <a:t>failures</a:t>
            </a:r>
            <a:r>
              <a:rPr lang="fr-FR" sz="2800" spc="-20" dirty="0">
                <a:solidFill>
                  <a:srgbClr val="404040"/>
                </a:solidFill>
                <a:latin typeface="Carlito"/>
                <a:cs typeface="Carlito"/>
              </a:rPr>
              <a:t> </a:t>
            </a:r>
            <a:r>
              <a:rPr lang="fr-FR" sz="2800" spc="-5" dirty="0">
                <a:solidFill>
                  <a:srgbClr val="404040"/>
                </a:solidFill>
                <a:latin typeface="Carlito"/>
                <a:cs typeface="Carlito"/>
              </a:rPr>
              <a:t>can land in the </a:t>
            </a:r>
            <a:r>
              <a:rPr lang="fr-FR" sz="2800" spc="-5" dirty="0" err="1">
                <a:solidFill>
                  <a:srgbClr val="404040"/>
                </a:solidFill>
                <a:latin typeface="Carlito"/>
                <a:cs typeface="Carlito"/>
              </a:rPr>
              <a:t>sea</a:t>
            </a:r>
            <a:r>
              <a:rPr lang="fr-FR" sz="2800" spc="-5" dirty="0">
                <a:solidFill>
                  <a:srgbClr val="404040"/>
                </a:solidFill>
                <a:latin typeface="Carlito"/>
                <a:cs typeface="Carlito"/>
              </a:rPr>
              <a:t> </a:t>
            </a:r>
            <a:r>
              <a:rPr lang="fr-FR" sz="2800" spc="-40" dirty="0">
                <a:solidFill>
                  <a:srgbClr val="404040"/>
                </a:solidFill>
                <a:latin typeface="Carlito"/>
                <a:cs typeface="Carlito"/>
              </a:rPr>
              <a:t>to  </a:t>
            </a:r>
            <a:r>
              <a:rPr lang="fr-FR" sz="2800" spc="-25" dirty="0" err="1">
                <a:solidFill>
                  <a:srgbClr val="404040"/>
                </a:solidFill>
                <a:latin typeface="Carlito"/>
                <a:cs typeface="Carlito"/>
              </a:rPr>
              <a:t>avoid</a:t>
            </a:r>
            <a:r>
              <a:rPr lang="fr-FR" sz="2800" spc="-25" dirty="0">
                <a:solidFill>
                  <a:srgbClr val="404040"/>
                </a:solidFill>
                <a:latin typeface="Carlito"/>
                <a:cs typeface="Carlito"/>
              </a:rPr>
              <a:t> </a:t>
            </a:r>
            <a:r>
              <a:rPr lang="fr-FR" sz="2800" spc="-40" dirty="0">
                <a:solidFill>
                  <a:srgbClr val="404040"/>
                </a:solidFill>
                <a:latin typeface="Carlito"/>
                <a:cs typeface="Carlito"/>
              </a:rPr>
              <a:t>rockets </a:t>
            </a:r>
            <a:r>
              <a:rPr lang="fr-FR" sz="2800" spc="-10" dirty="0" err="1">
                <a:solidFill>
                  <a:srgbClr val="404040"/>
                </a:solidFill>
                <a:latin typeface="Carlito"/>
                <a:cs typeface="Carlito"/>
              </a:rPr>
              <a:t>falling</a:t>
            </a:r>
            <a:r>
              <a:rPr lang="fr-FR" sz="2800" spc="-10" dirty="0">
                <a:solidFill>
                  <a:srgbClr val="404040"/>
                </a:solidFill>
                <a:latin typeface="Carlito"/>
                <a:cs typeface="Carlito"/>
              </a:rPr>
              <a:t> </a:t>
            </a:r>
            <a:r>
              <a:rPr lang="fr-FR" sz="2800" spc="-5" dirty="0">
                <a:solidFill>
                  <a:srgbClr val="404040"/>
                </a:solidFill>
                <a:latin typeface="Carlito"/>
                <a:cs typeface="Carlito"/>
              </a:rPr>
              <a:t>on </a:t>
            </a:r>
            <a:r>
              <a:rPr lang="fr-FR" sz="2800" spc="-5" dirty="0" err="1">
                <a:solidFill>
                  <a:srgbClr val="404040"/>
                </a:solidFill>
                <a:latin typeface="Carlito"/>
                <a:cs typeface="Carlito"/>
              </a:rPr>
              <a:t>densely</a:t>
            </a:r>
            <a:r>
              <a:rPr lang="fr-FR" sz="2800" spc="-5" dirty="0">
                <a:solidFill>
                  <a:srgbClr val="404040"/>
                </a:solidFill>
                <a:latin typeface="Carlito"/>
                <a:cs typeface="Carlito"/>
              </a:rPr>
              <a:t> </a:t>
            </a:r>
            <a:r>
              <a:rPr lang="fr-FR" sz="2800" spc="-20" dirty="0" err="1">
                <a:solidFill>
                  <a:srgbClr val="404040"/>
                </a:solidFill>
                <a:latin typeface="Carlito"/>
                <a:cs typeface="Carlito"/>
              </a:rPr>
              <a:t>populated</a:t>
            </a:r>
            <a:r>
              <a:rPr lang="fr-FR" sz="2800" spc="-30" dirty="0">
                <a:solidFill>
                  <a:srgbClr val="404040"/>
                </a:solidFill>
                <a:latin typeface="Carlito"/>
                <a:cs typeface="Carlito"/>
              </a:rPr>
              <a:t> </a:t>
            </a:r>
            <a:r>
              <a:rPr lang="fr-FR" sz="2800" spc="-5" dirty="0">
                <a:solidFill>
                  <a:srgbClr val="404040"/>
                </a:solidFill>
                <a:latin typeface="Carlito"/>
                <a:cs typeface="Carlito"/>
              </a:rPr>
              <a:t>areas.</a:t>
            </a:r>
            <a:endParaRPr lang="fr-FR" sz="2800" dirty="0">
              <a:latin typeface="Carlito"/>
              <a:cs typeface="Carlito"/>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4">
            <a:extLst>
              <a:ext uri="{FF2B5EF4-FFF2-40B4-BE49-F238E27FC236}">
                <a16:creationId xmlns:a16="http://schemas.microsoft.com/office/drawing/2014/main" id="{6155A65D-B74F-BD21-4EC2-24EA806ACFAE}"/>
              </a:ext>
            </a:extLst>
          </p:cNvPr>
          <p:cNvSpPr/>
          <p:nvPr/>
        </p:nvSpPr>
        <p:spPr>
          <a:xfrm>
            <a:off x="1571148" y="1424295"/>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7383E7FF-5D07-2B91-E49B-1257FD9A9007}"/>
              </a:ext>
            </a:extLst>
          </p:cNvPr>
          <p:cNvGrpSpPr/>
          <p:nvPr/>
        </p:nvGrpSpPr>
        <p:grpSpPr>
          <a:xfrm>
            <a:off x="1862137" y="3135322"/>
            <a:ext cx="7505700" cy="1562100"/>
            <a:chOff x="2802635" y="3552444"/>
            <a:chExt cx="7505700" cy="1562100"/>
          </a:xfrm>
        </p:grpSpPr>
        <p:sp>
          <p:nvSpPr>
            <p:cNvPr id="6" name="object 6">
              <a:extLst>
                <a:ext uri="{FF2B5EF4-FFF2-40B4-BE49-F238E27FC236}">
                  <a16:creationId xmlns:a16="http://schemas.microsoft.com/office/drawing/2014/main" id="{85EA61D5-F571-0AC2-B67B-F89144A39041}"/>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DA8B84B9-E996-11E1-EBED-459A0788C006}"/>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01092" y="5056363"/>
            <a:ext cx="8478982" cy="1170029"/>
          </a:xfrm>
          <a:prstGeom prst="rect">
            <a:avLst/>
          </a:prstGeom>
        </p:spPr>
        <p:txBody>
          <a:bodyPr lIns="91440" tIns="45720" rIns="91440" bIns="45720" anchor="t">
            <a:normAutofit fontScale="70000" lnSpcReduction="20000"/>
          </a:bodyPr>
          <a:lstStyle/>
          <a:p>
            <a:pPr>
              <a:lnSpc>
                <a:spcPct val="100000"/>
              </a:lnSpc>
              <a:spcBef>
                <a:spcPts val="1400"/>
              </a:spcBef>
            </a:pPr>
            <a:r>
              <a:rPr lang="fr-FR" sz="2400" spc="-5" dirty="0">
                <a:solidFill>
                  <a:srgbClr val="404040"/>
                </a:solidFill>
                <a:latin typeface="Carlito"/>
                <a:cs typeface="Carlito"/>
              </a:rPr>
              <a:t>This </a:t>
            </a:r>
            <a:r>
              <a:rPr lang="fr-FR" sz="2400" spc="-5" dirty="0" err="1">
                <a:solidFill>
                  <a:srgbClr val="404040"/>
                </a:solidFill>
                <a:latin typeface="Carlito"/>
                <a:cs typeface="Carlito"/>
              </a:rPr>
              <a:t>is</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5" dirty="0">
                <a:solidFill>
                  <a:srgbClr val="404040"/>
                </a:solidFill>
                <a:latin typeface="Carlito"/>
                <a:cs typeface="Carlito"/>
              </a:rPr>
              <a:t>distribution of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dirty="0">
                <a:solidFill>
                  <a:srgbClr val="404040"/>
                </a:solidFill>
                <a:latin typeface="Carlito"/>
                <a:cs typeface="Carlito"/>
              </a:rPr>
              <a:t>landings </a:t>
            </a:r>
            <a:r>
              <a:rPr lang="fr-FR" sz="2400" spc="-20" dirty="0" err="1">
                <a:solidFill>
                  <a:srgbClr val="404040"/>
                </a:solidFill>
                <a:latin typeface="Carlito"/>
                <a:cs typeface="Carlito"/>
              </a:rPr>
              <a:t>across</a:t>
            </a:r>
            <a:r>
              <a:rPr lang="fr-FR" sz="2400" spc="-20" dirty="0">
                <a:solidFill>
                  <a:srgbClr val="404040"/>
                </a:solidFill>
                <a:latin typeface="Carlito"/>
                <a:cs typeface="Carlito"/>
              </a:rPr>
              <a:t> </a:t>
            </a:r>
            <a:r>
              <a:rPr lang="fr-FR" sz="2400" dirty="0">
                <a:solidFill>
                  <a:srgbClr val="404040"/>
                </a:solidFill>
                <a:latin typeface="Carlito"/>
                <a:cs typeface="Carlito"/>
              </a:rPr>
              <a:t>all launch </a:t>
            </a:r>
            <a:r>
              <a:rPr lang="fr-FR" sz="2400" spc="-20" dirty="0">
                <a:solidFill>
                  <a:srgbClr val="404040"/>
                </a:solidFill>
                <a:latin typeface="Carlito"/>
                <a:cs typeface="Carlito"/>
              </a:rPr>
              <a:t>sites. </a:t>
            </a:r>
            <a:r>
              <a:rPr lang="fr-FR" sz="2400" spc="-5" dirty="0">
                <a:solidFill>
                  <a:srgbClr val="404040"/>
                </a:solidFill>
                <a:latin typeface="Carlito"/>
                <a:cs typeface="Carlito"/>
              </a:rPr>
              <a:t>CCAFS </a:t>
            </a:r>
            <a:r>
              <a:rPr lang="fr-FR" sz="2400" spc="-10" dirty="0">
                <a:solidFill>
                  <a:srgbClr val="404040"/>
                </a:solidFill>
                <a:latin typeface="Carlito"/>
                <a:cs typeface="Carlito"/>
              </a:rPr>
              <a:t>LC-40 </a:t>
            </a:r>
            <a:r>
              <a:rPr lang="fr-FR" sz="2400" spc="-5" dirty="0" err="1">
                <a:solidFill>
                  <a:srgbClr val="404040"/>
                </a:solidFill>
                <a:latin typeface="Carlito"/>
                <a:cs typeface="Carlito"/>
              </a:rPr>
              <a:t>is</a:t>
            </a:r>
            <a:r>
              <a:rPr lang="fr-FR" sz="2400" spc="-5" dirty="0">
                <a:solidFill>
                  <a:srgbClr val="404040"/>
                </a:solidFill>
                <a:latin typeface="Carlito"/>
                <a:cs typeface="Carlito"/>
              </a:rPr>
              <a:t> </a:t>
            </a:r>
            <a:r>
              <a:rPr lang="fr-FR" sz="2400" dirty="0">
                <a:solidFill>
                  <a:srgbClr val="404040"/>
                </a:solidFill>
                <a:latin typeface="Carlito"/>
                <a:cs typeface="Carlito"/>
              </a:rPr>
              <a:t>the </a:t>
            </a:r>
            <a:r>
              <a:rPr lang="fr-FR" sz="2400" spc="-5" dirty="0" err="1">
                <a:solidFill>
                  <a:srgbClr val="404040"/>
                </a:solidFill>
                <a:latin typeface="Carlito"/>
                <a:cs typeface="Carlito"/>
              </a:rPr>
              <a:t>old</a:t>
            </a:r>
            <a:r>
              <a:rPr lang="fr-FR" sz="2400" spc="-5" dirty="0">
                <a:solidFill>
                  <a:srgbClr val="404040"/>
                </a:solidFill>
                <a:latin typeface="Carlito"/>
                <a:cs typeface="Carlito"/>
              </a:rPr>
              <a:t> </a:t>
            </a:r>
            <a:r>
              <a:rPr lang="fr-FR" sz="2400" spc="-5" dirty="0" err="1">
                <a:solidFill>
                  <a:srgbClr val="404040"/>
                </a:solidFill>
                <a:latin typeface="Carlito"/>
                <a:cs typeface="Carlito"/>
              </a:rPr>
              <a:t>name</a:t>
            </a:r>
            <a:r>
              <a:rPr lang="fr-FR" sz="2400" spc="-5" dirty="0">
                <a:solidFill>
                  <a:srgbClr val="404040"/>
                </a:solidFill>
                <a:latin typeface="Carlito"/>
                <a:cs typeface="Carlito"/>
              </a:rPr>
              <a:t> of  CCAFS SLC-40 </a:t>
            </a:r>
            <a:r>
              <a:rPr lang="fr-FR" sz="2400" dirty="0" err="1">
                <a:solidFill>
                  <a:srgbClr val="404040"/>
                </a:solidFill>
                <a:latin typeface="Carlito"/>
                <a:cs typeface="Carlito"/>
              </a:rPr>
              <a:t>so</a:t>
            </a:r>
            <a:r>
              <a:rPr lang="fr-FR" sz="2400" dirty="0">
                <a:solidFill>
                  <a:srgbClr val="404040"/>
                </a:solidFill>
                <a:latin typeface="Carlito"/>
                <a:cs typeface="Carlito"/>
              </a:rPr>
              <a:t> </a:t>
            </a:r>
            <a:r>
              <a:rPr lang="fr-FR" sz="2400" spc="-5" dirty="0">
                <a:solidFill>
                  <a:srgbClr val="404040"/>
                </a:solidFill>
                <a:latin typeface="Carlito"/>
                <a:cs typeface="Carlito"/>
              </a:rPr>
              <a:t>CCAFS </a:t>
            </a:r>
            <a:r>
              <a:rPr lang="fr-FR" sz="2400" dirty="0">
                <a:solidFill>
                  <a:srgbClr val="404040"/>
                </a:solidFill>
                <a:latin typeface="Carlito"/>
                <a:cs typeface="Carlito"/>
              </a:rPr>
              <a:t>and </a:t>
            </a:r>
            <a:r>
              <a:rPr lang="fr-FR" sz="2400" spc="-5" dirty="0">
                <a:solidFill>
                  <a:srgbClr val="404040"/>
                </a:solidFill>
                <a:latin typeface="Carlito"/>
                <a:cs typeface="Carlito"/>
              </a:rPr>
              <a:t>KSC </a:t>
            </a:r>
            <a:r>
              <a:rPr lang="fr-FR" sz="2400" spc="-35" dirty="0">
                <a:solidFill>
                  <a:srgbClr val="404040"/>
                </a:solidFill>
                <a:latin typeface="Carlito"/>
                <a:cs typeface="Carlito"/>
              </a:rPr>
              <a:t>have </a:t>
            </a:r>
            <a:r>
              <a:rPr lang="fr-FR" sz="2400" dirty="0">
                <a:solidFill>
                  <a:srgbClr val="404040"/>
                </a:solidFill>
                <a:latin typeface="Carlito"/>
                <a:cs typeface="Carlito"/>
              </a:rPr>
              <a:t>the </a:t>
            </a:r>
            <a:r>
              <a:rPr lang="fr-FR" sz="2400" spc="-5" dirty="0" err="1">
                <a:solidFill>
                  <a:srgbClr val="404040"/>
                </a:solidFill>
                <a:latin typeface="Carlito"/>
                <a:cs typeface="Carlito"/>
              </a:rPr>
              <a:t>same</a:t>
            </a:r>
            <a:r>
              <a:rPr lang="fr-FR" sz="2400" spc="-5" dirty="0">
                <a:solidFill>
                  <a:srgbClr val="404040"/>
                </a:solidFill>
                <a:latin typeface="Carlito"/>
                <a:cs typeface="Carlito"/>
              </a:rPr>
              <a:t> </a:t>
            </a:r>
            <a:r>
              <a:rPr lang="fr-FR" sz="2400" spc="-5" dirty="0" err="1">
                <a:solidFill>
                  <a:srgbClr val="404040"/>
                </a:solidFill>
                <a:latin typeface="Carlito"/>
                <a:cs typeface="Carlito"/>
              </a:rPr>
              <a:t>amount</a:t>
            </a:r>
            <a:r>
              <a:rPr lang="fr-FR" sz="2400" spc="-5" dirty="0">
                <a:solidFill>
                  <a:srgbClr val="404040"/>
                </a:solidFill>
                <a:latin typeface="Carlito"/>
                <a:cs typeface="Carlito"/>
              </a:rPr>
              <a:t> </a:t>
            </a:r>
            <a:r>
              <a:rPr lang="fr-FR" sz="2400" dirty="0">
                <a:solidFill>
                  <a:srgbClr val="404040"/>
                </a:solidFill>
                <a:latin typeface="Carlito"/>
                <a:cs typeface="Carlito"/>
              </a:rPr>
              <a:t>of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landings, but </a:t>
            </a:r>
            <a:r>
              <a:rPr lang="fr-FR" sz="2400" dirty="0">
                <a:solidFill>
                  <a:srgbClr val="404040"/>
                </a:solidFill>
                <a:latin typeface="Carlito"/>
                <a:cs typeface="Carlito"/>
              </a:rPr>
              <a:t>a </a:t>
            </a:r>
            <a:r>
              <a:rPr lang="fr-FR" sz="2400" dirty="0" err="1">
                <a:solidFill>
                  <a:srgbClr val="404040"/>
                </a:solidFill>
                <a:latin typeface="Carlito"/>
                <a:cs typeface="Carlito"/>
              </a:rPr>
              <a:t>majority</a:t>
            </a:r>
            <a:r>
              <a:rPr lang="fr-FR" sz="2400" dirty="0">
                <a:solidFill>
                  <a:srgbClr val="404040"/>
                </a:solidFill>
                <a:latin typeface="Carlito"/>
                <a:cs typeface="Carlito"/>
              </a:rPr>
              <a:t> of the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dirty="0">
                <a:solidFill>
                  <a:srgbClr val="404040"/>
                </a:solidFill>
                <a:latin typeface="Carlito"/>
                <a:cs typeface="Carlito"/>
              </a:rPr>
              <a:t>landings </a:t>
            </a:r>
            <a:r>
              <a:rPr lang="fr-FR" sz="2400" spc="-5" dirty="0" err="1">
                <a:solidFill>
                  <a:srgbClr val="404040"/>
                </a:solidFill>
                <a:latin typeface="Carlito"/>
                <a:cs typeface="Carlito"/>
              </a:rPr>
              <a:t>where</a:t>
            </a:r>
            <a:r>
              <a:rPr lang="fr-FR" sz="2400" spc="-5" dirty="0">
                <a:solidFill>
                  <a:srgbClr val="404040"/>
                </a:solidFill>
                <a:latin typeface="Carlito"/>
                <a:cs typeface="Carlito"/>
              </a:rPr>
              <a:t> </a:t>
            </a:r>
            <a:r>
              <a:rPr lang="fr-FR" sz="2400" spc="-20" dirty="0" err="1">
                <a:solidFill>
                  <a:srgbClr val="404040"/>
                </a:solidFill>
                <a:latin typeface="Carlito"/>
                <a:cs typeface="Carlito"/>
              </a:rPr>
              <a:t>performed</a:t>
            </a:r>
            <a:r>
              <a:rPr lang="fr-FR" sz="2400" spc="-20" dirty="0">
                <a:solidFill>
                  <a:srgbClr val="404040"/>
                </a:solidFill>
                <a:latin typeface="Carlito"/>
                <a:cs typeface="Carlito"/>
              </a:rPr>
              <a:t> </a:t>
            </a:r>
            <a:r>
              <a:rPr lang="fr-FR" sz="2400" spc="-25" dirty="0" err="1">
                <a:solidFill>
                  <a:srgbClr val="404040"/>
                </a:solidFill>
                <a:latin typeface="Carlito"/>
                <a:cs typeface="Carlito"/>
              </a:rPr>
              <a:t>before</a:t>
            </a:r>
            <a:r>
              <a:rPr lang="fr-FR" sz="2400" spc="-25" dirty="0">
                <a:solidFill>
                  <a:srgbClr val="404040"/>
                </a:solidFill>
                <a:latin typeface="Carlito"/>
                <a:cs typeface="Carlito"/>
              </a:rPr>
              <a:t> </a:t>
            </a:r>
            <a:r>
              <a:rPr lang="fr-FR" sz="2400" dirty="0">
                <a:solidFill>
                  <a:srgbClr val="404040"/>
                </a:solidFill>
                <a:latin typeface="Carlito"/>
                <a:cs typeface="Carlito"/>
              </a:rPr>
              <a:t>the </a:t>
            </a:r>
            <a:r>
              <a:rPr lang="fr-FR" sz="2400" spc="-5" dirty="0" err="1">
                <a:solidFill>
                  <a:srgbClr val="404040"/>
                </a:solidFill>
                <a:latin typeface="Carlito"/>
                <a:cs typeface="Carlito"/>
              </a:rPr>
              <a:t>name</a:t>
            </a:r>
            <a:r>
              <a:rPr lang="fr-FR" sz="2400" spc="-5" dirty="0">
                <a:solidFill>
                  <a:srgbClr val="404040"/>
                </a:solidFill>
                <a:latin typeface="Carlito"/>
                <a:cs typeface="Carlito"/>
              </a:rPr>
              <a:t> </a:t>
            </a:r>
            <a:r>
              <a:rPr lang="fr-FR" sz="2400" dirty="0">
                <a:solidFill>
                  <a:srgbClr val="404040"/>
                </a:solidFill>
                <a:latin typeface="Carlito"/>
                <a:cs typeface="Carlito"/>
              </a:rPr>
              <a:t>change. </a:t>
            </a:r>
            <a:r>
              <a:rPr lang="fr-FR" sz="2400" spc="-40" dirty="0">
                <a:solidFill>
                  <a:srgbClr val="404040"/>
                </a:solidFill>
                <a:latin typeface="Carlito"/>
                <a:cs typeface="Carlito"/>
              </a:rPr>
              <a:t>VAFB </a:t>
            </a:r>
            <a:r>
              <a:rPr lang="fr-FR" sz="2400" spc="-5" dirty="0">
                <a:solidFill>
                  <a:srgbClr val="404040"/>
                </a:solidFill>
                <a:latin typeface="Carlito"/>
                <a:cs typeface="Carlito"/>
              </a:rPr>
              <a:t>has </a:t>
            </a:r>
            <a:r>
              <a:rPr lang="fr-FR" sz="2400" dirty="0">
                <a:solidFill>
                  <a:srgbClr val="404040"/>
                </a:solidFill>
                <a:latin typeface="Carlito"/>
                <a:cs typeface="Carlito"/>
              </a:rPr>
              <a:t>the </a:t>
            </a:r>
            <a:r>
              <a:rPr lang="fr-FR" sz="2400" spc="-20" dirty="0" err="1">
                <a:solidFill>
                  <a:srgbClr val="404040"/>
                </a:solidFill>
                <a:latin typeface="Carlito"/>
                <a:cs typeface="Carlito"/>
              </a:rPr>
              <a:t>smallest</a:t>
            </a:r>
            <a:r>
              <a:rPr lang="fr-FR" sz="2400" spc="-20" dirty="0">
                <a:solidFill>
                  <a:srgbClr val="404040"/>
                </a:solidFill>
                <a:latin typeface="Carlito"/>
                <a:cs typeface="Carlito"/>
              </a:rPr>
              <a:t> </a:t>
            </a:r>
            <a:r>
              <a:rPr lang="fr-FR" sz="2400" spc="-20" dirty="0" err="1">
                <a:solidFill>
                  <a:srgbClr val="404040"/>
                </a:solidFill>
                <a:latin typeface="Carlito"/>
                <a:cs typeface="Carlito"/>
              </a:rPr>
              <a:t>share</a:t>
            </a:r>
            <a:r>
              <a:rPr lang="fr-FR" sz="2400" spc="-20" dirty="0">
                <a:solidFill>
                  <a:srgbClr val="404040"/>
                </a:solidFill>
                <a:latin typeface="Carlito"/>
                <a:cs typeface="Carlito"/>
              </a:rPr>
              <a:t> </a:t>
            </a:r>
            <a:r>
              <a:rPr lang="fr-FR" sz="2400" spc="-5" dirty="0">
                <a:solidFill>
                  <a:srgbClr val="404040"/>
                </a:solidFill>
                <a:latin typeface="Carlito"/>
                <a:cs typeface="Carlito"/>
              </a:rPr>
              <a:t>of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dirty="0">
                <a:solidFill>
                  <a:srgbClr val="404040"/>
                </a:solidFill>
                <a:latin typeface="Carlito"/>
                <a:cs typeface="Carlito"/>
              </a:rPr>
              <a:t>landings. </a:t>
            </a:r>
            <a:r>
              <a:rPr lang="fr-FR" sz="2400" spc="-5" dirty="0">
                <a:solidFill>
                  <a:srgbClr val="404040"/>
                </a:solidFill>
                <a:latin typeface="Carlito"/>
                <a:cs typeface="Carlito"/>
              </a:rPr>
              <a:t>This </a:t>
            </a:r>
            <a:r>
              <a:rPr lang="fr-FR" sz="2400" spc="-25" dirty="0" err="1">
                <a:solidFill>
                  <a:srgbClr val="404040"/>
                </a:solidFill>
                <a:latin typeface="Carlito"/>
                <a:cs typeface="Carlito"/>
              </a:rPr>
              <a:t>may</a:t>
            </a:r>
            <a:r>
              <a:rPr lang="fr-FR" sz="2400" spc="-25" dirty="0">
                <a:solidFill>
                  <a:srgbClr val="404040"/>
                </a:solidFill>
                <a:latin typeface="Carlito"/>
                <a:cs typeface="Carlito"/>
              </a:rPr>
              <a:t> </a:t>
            </a:r>
            <a:r>
              <a:rPr lang="fr-FR" sz="2400" dirty="0" err="1">
                <a:solidFill>
                  <a:srgbClr val="404040"/>
                </a:solidFill>
                <a:latin typeface="Carlito"/>
                <a:cs typeface="Carlito"/>
              </a:rPr>
              <a:t>be</a:t>
            </a:r>
            <a:r>
              <a:rPr lang="fr-FR" sz="2400" dirty="0">
                <a:solidFill>
                  <a:srgbClr val="404040"/>
                </a:solidFill>
                <a:latin typeface="Carlito"/>
                <a:cs typeface="Carlito"/>
              </a:rPr>
              <a:t> due </a:t>
            </a:r>
            <a:r>
              <a:rPr lang="fr-FR" sz="2400" spc="-20" dirty="0">
                <a:solidFill>
                  <a:srgbClr val="404040"/>
                </a:solidFill>
                <a:latin typeface="Carlito"/>
                <a:cs typeface="Carlito"/>
              </a:rPr>
              <a:t>to </a:t>
            </a:r>
            <a:r>
              <a:rPr lang="fr-FR" sz="2400" spc="-5" dirty="0" err="1">
                <a:solidFill>
                  <a:srgbClr val="404040"/>
                </a:solidFill>
                <a:latin typeface="Carlito"/>
                <a:cs typeface="Carlito"/>
              </a:rPr>
              <a:t>smaller</a:t>
            </a:r>
            <a:r>
              <a:rPr lang="fr-FR" sz="2400" spc="-5" dirty="0">
                <a:solidFill>
                  <a:srgbClr val="404040"/>
                </a:solidFill>
                <a:latin typeface="Carlito"/>
                <a:cs typeface="Carlito"/>
              </a:rPr>
              <a:t> </a:t>
            </a:r>
            <a:r>
              <a:rPr lang="fr-FR" sz="2400" spc="-5" dirty="0" err="1">
                <a:solidFill>
                  <a:srgbClr val="404040"/>
                </a:solidFill>
                <a:latin typeface="Carlito"/>
                <a:cs typeface="Carlito"/>
              </a:rPr>
              <a:t>sample</a:t>
            </a:r>
            <a:r>
              <a:rPr lang="fr-FR" sz="2400" spc="-5" dirty="0">
                <a:solidFill>
                  <a:srgbClr val="404040"/>
                </a:solidFill>
                <a:latin typeface="Carlito"/>
                <a:cs typeface="Carlito"/>
              </a:rPr>
              <a:t> </a:t>
            </a:r>
            <a:r>
              <a:rPr lang="fr-FR" sz="2400" dirty="0">
                <a:solidFill>
                  <a:srgbClr val="404040"/>
                </a:solidFill>
                <a:latin typeface="Carlito"/>
                <a:cs typeface="Carlito"/>
              </a:rPr>
              <a:t>and </a:t>
            </a:r>
            <a:r>
              <a:rPr lang="fr-FR" sz="2400" spc="-5" dirty="0" err="1">
                <a:solidFill>
                  <a:srgbClr val="404040"/>
                </a:solidFill>
                <a:latin typeface="Carlito"/>
                <a:cs typeface="Carlito"/>
              </a:rPr>
              <a:t>increase</a:t>
            </a:r>
            <a:r>
              <a:rPr lang="fr-FR" sz="2400" spc="-5" dirty="0">
                <a:solidFill>
                  <a:srgbClr val="404040"/>
                </a:solidFill>
                <a:latin typeface="Carlito"/>
                <a:cs typeface="Carlito"/>
              </a:rPr>
              <a:t> in </a:t>
            </a:r>
            <a:r>
              <a:rPr lang="fr-FR" sz="2400" spc="-15" dirty="0" err="1">
                <a:solidFill>
                  <a:srgbClr val="404040"/>
                </a:solidFill>
                <a:latin typeface="Carlito"/>
                <a:cs typeface="Carlito"/>
              </a:rPr>
              <a:t>difficulty</a:t>
            </a:r>
            <a:r>
              <a:rPr lang="fr-FR" sz="2400" spc="-15" dirty="0">
                <a:solidFill>
                  <a:srgbClr val="404040"/>
                </a:solidFill>
                <a:latin typeface="Carlito"/>
                <a:cs typeface="Carlito"/>
              </a:rPr>
              <a:t> </a:t>
            </a:r>
            <a:r>
              <a:rPr lang="fr-FR" sz="2400" spc="-5" dirty="0">
                <a:solidFill>
                  <a:srgbClr val="404040"/>
                </a:solidFill>
                <a:latin typeface="Carlito"/>
                <a:cs typeface="Carlito"/>
              </a:rPr>
              <a:t>of </a:t>
            </a:r>
            <a:r>
              <a:rPr lang="fr-FR" sz="2400" dirty="0" err="1">
                <a:solidFill>
                  <a:srgbClr val="404040"/>
                </a:solidFill>
                <a:latin typeface="Carlito"/>
                <a:cs typeface="Carlito"/>
              </a:rPr>
              <a:t>launching</a:t>
            </a:r>
            <a:r>
              <a:rPr lang="fr-FR" sz="2400" dirty="0">
                <a:solidFill>
                  <a:srgbClr val="404040"/>
                </a:solidFill>
                <a:latin typeface="Carlito"/>
                <a:cs typeface="Carlito"/>
              </a:rPr>
              <a:t> </a:t>
            </a:r>
            <a:r>
              <a:rPr lang="fr-FR" sz="2400" spc="-5" dirty="0">
                <a:solidFill>
                  <a:srgbClr val="404040"/>
                </a:solidFill>
                <a:latin typeface="Carlito"/>
                <a:cs typeface="Carlito"/>
              </a:rPr>
              <a:t>in </a:t>
            </a:r>
            <a:r>
              <a:rPr lang="fr-FR" sz="2400" dirty="0">
                <a:solidFill>
                  <a:srgbClr val="404040"/>
                </a:solidFill>
                <a:latin typeface="Carlito"/>
                <a:cs typeface="Carlito"/>
              </a:rPr>
              <a:t>the </a:t>
            </a:r>
            <a:r>
              <a:rPr lang="fr-FR" sz="2400" spc="-25" dirty="0" err="1">
                <a:solidFill>
                  <a:srgbClr val="404040"/>
                </a:solidFill>
                <a:latin typeface="Carlito"/>
                <a:cs typeface="Carlito"/>
              </a:rPr>
              <a:t>west</a:t>
            </a:r>
            <a:r>
              <a:rPr lang="fr-FR" sz="2400" spc="-65" dirty="0">
                <a:solidFill>
                  <a:srgbClr val="404040"/>
                </a:solidFill>
                <a:latin typeface="Carlito"/>
                <a:cs typeface="Carlito"/>
              </a:rPr>
              <a:t> </a:t>
            </a:r>
            <a:r>
              <a:rPr lang="fr-FR" sz="2400" spc="-10" dirty="0" err="1">
                <a:solidFill>
                  <a:srgbClr val="404040"/>
                </a:solidFill>
                <a:latin typeface="Carlito"/>
                <a:cs typeface="Carlito"/>
              </a:rPr>
              <a:t>coast</a:t>
            </a:r>
            <a:r>
              <a:rPr lang="fr-FR" sz="2400" spc="-10" dirty="0">
                <a:solidFill>
                  <a:srgbClr val="404040"/>
                </a:solidFill>
                <a:latin typeface="Carlito"/>
                <a:cs typeface="Carlito"/>
              </a:rPr>
              <a:t>.</a:t>
            </a:r>
            <a:endParaRPr lang="fr-FR"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4">
            <a:extLst>
              <a:ext uri="{FF2B5EF4-FFF2-40B4-BE49-F238E27FC236}">
                <a16:creationId xmlns:a16="http://schemas.microsoft.com/office/drawing/2014/main" id="{2984C07C-E998-FBFC-332C-46915F2330BB}"/>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355413B2-8CC6-C342-2EE3-A409242E3264}"/>
              </a:ext>
            </a:extLst>
          </p:cNvPr>
          <p:cNvSpPr/>
          <p:nvPr/>
        </p:nvSpPr>
        <p:spPr>
          <a:xfrm>
            <a:off x="7942810" y="2739037"/>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690255" y="1676399"/>
            <a:ext cx="8506690" cy="36298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 race is back now with new commercial </a:t>
            </a:r>
            <a:r>
              <a:rPr lang="en-US" sz="2200" dirty="0" err="1">
                <a:solidFill>
                  <a:schemeClr val="accent3">
                    <a:lumMod val="25000"/>
                  </a:schemeClr>
                </a:solidFill>
                <a:latin typeface="Abadi" panose="020B0604020104020204" pitchFamily="34" charset="0"/>
              </a:rPr>
              <a:t>persecpectives</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Space X has the best pricing ($62 million vs. $165 million USD for its competitors)</a:t>
            </a:r>
          </a:p>
          <a:p>
            <a:pPr>
              <a:spcBef>
                <a:spcPts val="1400"/>
              </a:spcBef>
            </a:pPr>
            <a:r>
              <a:rPr lang="en-US" sz="2200" dirty="0">
                <a:solidFill>
                  <a:schemeClr val="accent3">
                    <a:lumMod val="25000"/>
                  </a:schemeClr>
                </a:solidFill>
                <a:latin typeface="Abadi" panose="020B0604020104020204" pitchFamily="34" charset="0"/>
              </a:rPr>
              <a:t>This is largely due to ability to recover part of rocket (Stage 1)</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We now want to determine if the first stage of Falcon 9 will land successfully.</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455177" y="4843102"/>
            <a:ext cx="7281646" cy="920389"/>
          </a:xfrm>
          <a:prstGeom prst="rect">
            <a:avLst/>
          </a:prstGeom>
        </p:spPr>
        <p:txBody>
          <a:bodyPr lIns="91440" tIns="45720" rIns="91440" bIns="45720" anchor="t">
            <a:normAutofit/>
          </a:bodyPr>
          <a:lstStyle/>
          <a:p>
            <a:r>
              <a:rPr lang="fr-FR" sz="2800" spc="-5" dirty="0">
                <a:solidFill>
                  <a:srgbClr val="404040"/>
                </a:solidFill>
                <a:latin typeface="Carlito"/>
                <a:cs typeface="Carlito"/>
              </a:rPr>
              <a:t>KSC LC-39A has </a:t>
            </a:r>
            <a:r>
              <a:rPr lang="fr-FR" sz="2800" dirty="0">
                <a:solidFill>
                  <a:srgbClr val="404040"/>
                </a:solidFill>
                <a:latin typeface="Carlito"/>
                <a:cs typeface="Carlito"/>
              </a:rPr>
              <a:t>the </a:t>
            </a:r>
            <a:r>
              <a:rPr lang="fr-FR" sz="2800" spc="-10" dirty="0" err="1">
                <a:solidFill>
                  <a:srgbClr val="404040"/>
                </a:solidFill>
                <a:latin typeface="Carlito"/>
                <a:cs typeface="Carlito"/>
              </a:rPr>
              <a:t>highest</a:t>
            </a:r>
            <a:r>
              <a:rPr lang="fr-FR" sz="2800" spc="-10" dirty="0">
                <a:solidFill>
                  <a:srgbClr val="404040"/>
                </a:solidFill>
                <a:latin typeface="Carlito"/>
                <a:cs typeface="Carlito"/>
              </a:rPr>
              <a:t> </a:t>
            </a:r>
            <a:r>
              <a:rPr lang="fr-FR" sz="2800" dirty="0" err="1">
                <a:solidFill>
                  <a:srgbClr val="404040"/>
                </a:solidFill>
                <a:latin typeface="Carlito"/>
                <a:cs typeface="Carlito"/>
              </a:rPr>
              <a:t>success</a:t>
            </a:r>
            <a:r>
              <a:rPr lang="fr-FR" sz="2800" dirty="0">
                <a:solidFill>
                  <a:srgbClr val="404040"/>
                </a:solidFill>
                <a:latin typeface="Carlito"/>
                <a:cs typeface="Carlito"/>
              </a:rPr>
              <a:t> </a:t>
            </a:r>
            <a:r>
              <a:rPr lang="fr-FR" sz="2800" spc="-40" dirty="0">
                <a:solidFill>
                  <a:srgbClr val="404040"/>
                </a:solidFill>
                <a:latin typeface="Carlito"/>
                <a:cs typeface="Carlito"/>
              </a:rPr>
              <a:t>rate </a:t>
            </a:r>
            <a:r>
              <a:rPr lang="fr-FR" sz="2800" spc="-5" dirty="0" err="1">
                <a:solidFill>
                  <a:srgbClr val="404040"/>
                </a:solidFill>
                <a:latin typeface="Carlito"/>
                <a:cs typeface="Carlito"/>
              </a:rPr>
              <a:t>with</a:t>
            </a:r>
            <a:r>
              <a:rPr lang="fr-FR" sz="2800" spc="-5" dirty="0">
                <a:solidFill>
                  <a:srgbClr val="404040"/>
                </a:solidFill>
                <a:latin typeface="Carlito"/>
                <a:cs typeface="Carlito"/>
              </a:rPr>
              <a:t> </a:t>
            </a:r>
            <a:r>
              <a:rPr lang="fr-FR" sz="2800" dirty="0">
                <a:solidFill>
                  <a:srgbClr val="404040"/>
                </a:solidFill>
                <a:latin typeface="Carlito"/>
                <a:cs typeface="Carlito"/>
              </a:rPr>
              <a:t>10 </a:t>
            </a:r>
            <a:r>
              <a:rPr lang="fr-FR" sz="2800" spc="-5" dirty="0" err="1">
                <a:solidFill>
                  <a:srgbClr val="404040"/>
                </a:solidFill>
                <a:latin typeface="Carlito"/>
                <a:cs typeface="Carlito"/>
              </a:rPr>
              <a:t>successful</a:t>
            </a:r>
            <a:r>
              <a:rPr lang="fr-FR" sz="2800" spc="-5" dirty="0">
                <a:solidFill>
                  <a:srgbClr val="404040"/>
                </a:solidFill>
                <a:latin typeface="Carlito"/>
                <a:cs typeface="Carlito"/>
              </a:rPr>
              <a:t> </a:t>
            </a:r>
            <a:r>
              <a:rPr lang="fr-FR" sz="2800" dirty="0">
                <a:solidFill>
                  <a:srgbClr val="404040"/>
                </a:solidFill>
                <a:latin typeface="Carlito"/>
                <a:cs typeface="Carlito"/>
              </a:rPr>
              <a:t>landings and 3 </a:t>
            </a:r>
            <a:r>
              <a:rPr lang="fr-FR" sz="2800" spc="-20" dirty="0" err="1">
                <a:solidFill>
                  <a:srgbClr val="404040"/>
                </a:solidFill>
                <a:latin typeface="Carlito"/>
                <a:cs typeface="Carlito"/>
              </a:rPr>
              <a:t>failed</a:t>
            </a:r>
            <a:r>
              <a:rPr lang="fr-FR" sz="2800" spc="-105" dirty="0">
                <a:solidFill>
                  <a:srgbClr val="404040"/>
                </a:solidFill>
                <a:latin typeface="Carlito"/>
                <a:cs typeface="Carlito"/>
              </a:rPr>
              <a:t> </a:t>
            </a:r>
            <a:r>
              <a:rPr lang="fr-FR" sz="2800" dirty="0">
                <a:solidFill>
                  <a:srgbClr val="404040"/>
                </a:solidFill>
                <a:latin typeface="Carlito"/>
                <a:cs typeface="Carlito"/>
              </a:rPr>
              <a:t>landings.</a:t>
            </a:r>
            <a:endParaRPr lang="fr-FR" sz="2800" dirty="0">
              <a:latin typeface="Carlito"/>
              <a:cs typeface="Carlito"/>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4">
            <a:extLst>
              <a:ext uri="{FF2B5EF4-FFF2-40B4-BE49-F238E27FC236}">
                <a16:creationId xmlns:a16="http://schemas.microsoft.com/office/drawing/2014/main" id="{B09CBDDA-E4AF-3676-A657-4CA036B0B5B6}"/>
              </a:ext>
            </a:extLst>
          </p:cNvPr>
          <p:cNvSpPr/>
          <p:nvPr/>
        </p:nvSpPr>
        <p:spPr>
          <a:xfrm>
            <a:off x="4506467" y="1855400"/>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9ED63E26-3BA9-23EB-2941-82EDE07E83F0}"/>
              </a:ext>
            </a:extLst>
          </p:cNvPr>
          <p:cNvSpPr/>
          <p:nvPr/>
        </p:nvSpPr>
        <p:spPr>
          <a:xfrm>
            <a:off x="602396" y="2712086"/>
            <a:ext cx="3401568" cy="152400"/>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9B79FD31-71BF-D01F-47DD-B0425B0A278D}"/>
              </a:ext>
            </a:extLst>
          </p:cNvPr>
          <p:cNvSpPr/>
          <p:nvPr/>
        </p:nvSpPr>
        <p:spPr>
          <a:xfrm>
            <a:off x="8170026" y="3016886"/>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07527"/>
            <a:ext cx="10414661" cy="1369436"/>
          </a:xfrm>
          <a:prstGeom prst="rect">
            <a:avLst/>
          </a:prstGeom>
        </p:spPr>
        <p:txBody>
          <a:bodyPr lIns="91440" tIns="45720" rIns="91440" bIns="45720" anchor="t">
            <a:normAutofit fontScale="85000" lnSpcReduction="10000"/>
          </a:bodyPr>
          <a:lstStyle/>
          <a:p>
            <a:pPr>
              <a:lnSpc>
                <a:spcPct val="100000"/>
              </a:lnSpc>
              <a:spcBef>
                <a:spcPts val="1400"/>
              </a:spcBef>
            </a:pPr>
            <a:r>
              <a:rPr lang="fr-FR" sz="2400" spc="-5" dirty="0" err="1">
                <a:solidFill>
                  <a:srgbClr val="404040"/>
                </a:solidFill>
                <a:latin typeface="Carlito"/>
                <a:cs typeface="Carlito"/>
              </a:rPr>
              <a:t>Plotly</a:t>
            </a:r>
            <a:r>
              <a:rPr lang="fr-FR" sz="2400" spc="-5" dirty="0">
                <a:solidFill>
                  <a:srgbClr val="404040"/>
                </a:solidFill>
                <a:latin typeface="Carlito"/>
                <a:cs typeface="Carlito"/>
              </a:rPr>
              <a:t> </a:t>
            </a:r>
            <a:r>
              <a:rPr lang="fr-FR" sz="2400" spc="-5" dirty="0" err="1">
                <a:solidFill>
                  <a:srgbClr val="404040"/>
                </a:solidFill>
                <a:latin typeface="Carlito"/>
                <a:cs typeface="Carlito"/>
              </a:rPr>
              <a:t>dashboard</a:t>
            </a:r>
            <a:r>
              <a:rPr lang="fr-FR" sz="2400" spc="-5" dirty="0">
                <a:solidFill>
                  <a:srgbClr val="404040"/>
                </a:solidFill>
                <a:latin typeface="Carlito"/>
                <a:cs typeface="Carlito"/>
              </a:rPr>
              <a:t> has </a:t>
            </a:r>
            <a:r>
              <a:rPr lang="fr-FR" sz="2400" dirty="0">
                <a:solidFill>
                  <a:srgbClr val="404040"/>
                </a:solidFill>
                <a:latin typeface="Carlito"/>
                <a:cs typeface="Carlito"/>
              </a:rPr>
              <a:t>a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spc="-20" dirty="0">
                <a:solidFill>
                  <a:srgbClr val="404040"/>
                </a:solidFill>
                <a:latin typeface="Carlito"/>
                <a:cs typeface="Carlito"/>
              </a:rPr>
              <a:t>range </a:t>
            </a:r>
            <a:r>
              <a:rPr lang="fr-FR" sz="2400" spc="-60" dirty="0" err="1">
                <a:solidFill>
                  <a:srgbClr val="404040"/>
                </a:solidFill>
                <a:latin typeface="Carlito"/>
                <a:cs typeface="Carlito"/>
              </a:rPr>
              <a:t>selector</a:t>
            </a:r>
            <a:r>
              <a:rPr lang="fr-FR" sz="2400" spc="-60" dirty="0">
                <a:solidFill>
                  <a:srgbClr val="404040"/>
                </a:solidFill>
                <a:latin typeface="Carlito"/>
                <a:cs typeface="Carlito"/>
              </a:rPr>
              <a:t>. </a:t>
            </a:r>
            <a:r>
              <a:rPr lang="fr-FR" sz="2400" spc="-65" dirty="0" err="1">
                <a:solidFill>
                  <a:srgbClr val="404040"/>
                </a:solidFill>
                <a:latin typeface="Carlito"/>
                <a:cs typeface="Carlito"/>
              </a:rPr>
              <a:t>However</a:t>
            </a:r>
            <a:r>
              <a:rPr lang="fr-FR" sz="2400" spc="-65" dirty="0">
                <a:solidFill>
                  <a:srgbClr val="404040"/>
                </a:solidFill>
                <a:latin typeface="Carlito"/>
                <a:cs typeface="Carlito"/>
              </a:rPr>
              <a:t>, </a:t>
            </a:r>
            <a:r>
              <a:rPr lang="fr-FR" sz="2400" dirty="0" err="1">
                <a:solidFill>
                  <a:srgbClr val="404040"/>
                </a:solidFill>
                <a:latin typeface="Carlito"/>
                <a:cs typeface="Carlito"/>
              </a:rPr>
              <a:t>this</a:t>
            </a:r>
            <a:r>
              <a:rPr lang="fr-FR" sz="2400" dirty="0">
                <a:solidFill>
                  <a:srgbClr val="404040"/>
                </a:solidFill>
                <a:latin typeface="Carlito"/>
                <a:cs typeface="Carlito"/>
              </a:rPr>
              <a:t> </a:t>
            </a:r>
            <a:r>
              <a:rPr lang="fr-FR" sz="2400" spc="-5" dirty="0" err="1">
                <a:solidFill>
                  <a:srgbClr val="404040"/>
                </a:solidFill>
                <a:latin typeface="Carlito"/>
                <a:cs typeface="Carlito"/>
              </a:rPr>
              <a:t>is</a:t>
            </a:r>
            <a:r>
              <a:rPr lang="fr-FR" sz="2400" spc="-5" dirty="0">
                <a:solidFill>
                  <a:srgbClr val="404040"/>
                </a:solidFill>
                <a:latin typeface="Carlito"/>
                <a:cs typeface="Carlito"/>
              </a:rPr>
              <a:t> </a:t>
            </a:r>
            <a:r>
              <a:rPr lang="fr-FR" sz="2400" spc="-10" dirty="0">
                <a:solidFill>
                  <a:srgbClr val="404040"/>
                </a:solidFill>
                <a:latin typeface="Carlito"/>
                <a:cs typeface="Carlito"/>
              </a:rPr>
              <a:t>set </a:t>
            </a:r>
            <a:r>
              <a:rPr lang="fr-FR" sz="2400" spc="-20" dirty="0" err="1">
                <a:solidFill>
                  <a:srgbClr val="404040"/>
                </a:solidFill>
                <a:latin typeface="Carlito"/>
                <a:cs typeface="Carlito"/>
              </a:rPr>
              <a:t>from</a:t>
            </a:r>
            <a:r>
              <a:rPr lang="fr-FR" sz="2400" spc="-20" dirty="0">
                <a:solidFill>
                  <a:srgbClr val="404040"/>
                </a:solidFill>
                <a:latin typeface="Carlito"/>
                <a:cs typeface="Carlito"/>
              </a:rPr>
              <a:t> </a:t>
            </a:r>
            <a:r>
              <a:rPr lang="fr-FR" sz="2400" dirty="0">
                <a:solidFill>
                  <a:srgbClr val="404040"/>
                </a:solidFill>
                <a:latin typeface="Carlito"/>
                <a:cs typeface="Carlito"/>
              </a:rPr>
              <a:t>0-10000 </a:t>
            </a:r>
            <a:r>
              <a:rPr lang="fr-FR" sz="2400" spc="-20" dirty="0" err="1">
                <a:solidFill>
                  <a:srgbClr val="404040"/>
                </a:solidFill>
                <a:latin typeface="Carlito"/>
                <a:cs typeface="Carlito"/>
              </a:rPr>
              <a:t>instead</a:t>
            </a:r>
            <a:r>
              <a:rPr lang="fr-FR" sz="2400" spc="-20" dirty="0">
                <a:solidFill>
                  <a:srgbClr val="404040"/>
                </a:solidFill>
                <a:latin typeface="Carlito"/>
                <a:cs typeface="Carlito"/>
              </a:rPr>
              <a:t> </a:t>
            </a:r>
            <a:r>
              <a:rPr lang="fr-FR" sz="2400" spc="-5" dirty="0">
                <a:solidFill>
                  <a:srgbClr val="404040"/>
                </a:solidFill>
                <a:latin typeface="Carlito"/>
                <a:cs typeface="Carlito"/>
              </a:rPr>
              <a:t>of </a:t>
            </a:r>
            <a:r>
              <a:rPr lang="fr-FR" sz="2400" dirty="0">
                <a:solidFill>
                  <a:srgbClr val="404040"/>
                </a:solidFill>
                <a:latin typeface="Carlito"/>
                <a:cs typeface="Carlito"/>
              </a:rPr>
              <a:t>the  </a:t>
            </a:r>
            <a:r>
              <a:rPr lang="fr-FR" sz="2400" spc="-20" dirty="0">
                <a:solidFill>
                  <a:srgbClr val="404040"/>
                </a:solidFill>
                <a:latin typeface="Carlito"/>
                <a:cs typeface="Carlito"/>
              </a:rPr>
              <a:t>max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spc="-5" dirty="0">
                <a:solidFill>
                  <a:srgbClr val="404040"/>
                </a:solidFill>
                <a:latin typeface="Carlito"/>
                <a:cs typeface="Carlito"/>
              </a:rPr>
              <a:t>of </a:t>
            </a:r>
            <a:r>
              <a:rPr lang="fr-FR" sz="2400" dirty="0">
                <a:solidFill>
                  <a:srgbClr val="404040"/>
                </a:solidFill>
                <a:latin typeface="Carlito"/>
                <a:cs typeface="Carlito"/>
              </a:rPr>
              <a:t>15600. </a:t>
            </a:r>
            <a:r>
              <a:rPr lang="fr-FR" sz="2400" spc="-5" dirty="0">
                <a:solidFill>
                  <a:srgbClr val="404040"/>
                </a:solidFill>
                <a:latin typeface="Carlito"/>
                <a:cs typeface="Carlito"/>
              </a:rPr>
              <a:t>Class </a:t>
            </a:r>
            <a:r>
              <a:rPr lang="fr-FR" sz="2400" spc="-20" dirty="0" err="1">
                <a:solidFill>
                  <a:srgbClr val="404040"/>
                </a:solidFill>
                <a:latin typeface="Carlito"/>
                <a:cs typeface="Carlito"/>
              </a:rPr>
              <a:t>indicates</a:t>
            </a:r>
            <a:r>
              <a:rPr lang="fr-FR" sz="2400" spc="-20" dirty="0">
                <a:solidFill>
                  <a:srgbClr val="404040"/>
                </a:solidFill>
                <a:latin typeface="Carlito"/>
                <a:cs typeface="Carlito"/>
              </a:rPr>
              <a:t> </a:t>
            </a:r>
            <a:r>
              <a:rPr lang="fr-FR" sz="2400" dirty="0">
                <a:solidFill>
                  <a:srgbClr val="404040"/>
                </a:solidFill>
                <a:latin typeface="Carlito"/>
                <a:cs typeface="Carlito"/>
              </a:rPr>
              <a:t>1 </a:t>
            </a:r>
            <a:r>
              <a:rPr lang="fr-FR" sz="2400" spc="-30" dirty="0">
                <a:solidFill>
                  <a:srgbClr val="404040"/>
                </a:solidFill>
                <a:latin typeface="Carlito"/>
                <a:cs typeface="Carlito"/>
              </a:rPr>
              <a:t>for </a:t>
            </a:r>
            <a:r>
              <a:rPr lang="fr-FR" sz="2400" spc="-5" dirty="0" err="1">
                <a:solidFill>
                  <a:srgbClr val="404040"/>
                </a:solidFill>
                <a:latin typeface="Carlito"/>
                <a:cs typeface="Carlito"/>
              </a:rPr>
              <a:t>successful</a:t>
            </a:r>
            <a:r>
              <a:rPr lang="fr-FR" sz="2400" spc="-5" dirty="0">
                <a:solidFill>
                  <a:srgbClr val="404040"/>
                </a:solidFill>
                <a:latin typeface="Carlito"/>
                <a:cs typeface="Carlito"/>
              </a:rPr>
              <a:t> </a:t>
            </a:r>
            <a:r>
              <a:rPr lang="fr-FR" sz="2400" dirty="0">
                <a:solidFill>
                  <a:srgbClr val="404040"/>
                </a:solidFill>
                <a:latin typeface="Carlito"/>
                <a:cs typeface="Carlito"/>
              </a:rPr>
              <a:t>landing and 0 </a:t>
            </a:r>
            <a:r>
              <a:rPr lang="fr-FR" sz="2400" spc="-30" dirty="0">
                <a:solidFill>
                  <a:srgbClr val="404040"/>
                </a:solidFill>
                <a:latin typeface="Carlito"/>
                <a:cs typeface="Carlito"/>
              </a:rPr>
              <a:t>for </a:t>
            </a:r>
            <a:r>
              <a:rPr lang="fr-FR" sz="2400" spc="-20" dirty="0" err="1">
                <a:solidFill>
                  <a:srgbClr val="404040"/>
                </a:solidFill>
                <a:latin typeface="Carlito"/>
                <a:cs typeface="Carlito"/>
              </a:rPr>
              <a:t>failure</a:t>
            </a:r>
            <a:r>
              <a:rPr lang="fr-FR" sz="2400" spc="-20" dirty="0">
                <a:solidFill>
                  <a:srgbClr val="404040"/>
                </a:solidFill>
                <a:latin typeface="Carlito"/>
                <a:cs typeface="Carlito"/>
              </a:rPr>
              <a:t>. </a:t>
            </a:r>
            <a:r>
              <a:rPr lang="fr-FR" sz="2400" spc="-25" dirty="0" err="1">
                <a:solidFill>
                  <a:srgbClr val="404040"/>
                </a:solidFill>
                <a:latin typeface="Carlito"/>
                <a:cs typeface="Carlito"/>
              </a:rPr>
              <a:t>Scatter</a:t>
            </a:r>
            <a:r>
              <a:rPr lang="fr-FR" sz="2400" spc="-25" dirty="0">
                <a:solidFill>
                  <a:srgbClr val="404040"/>
                </a:solidFill>
                <a:latin typeface="Carlito"/>
                <a:cs typeface="Carlito"/>
              </a:rPr>
              <a:t> </a:t>
            </a:r>
            <a:r>
              <a:rPr lang="fr-FR" sz="2400" spc="-5" dirty="0">
                <a:solidFill>
                  <a:srgbClr val="404040"/>
                </a:solidFill>
                <a:latin typeface="Carlito"/>
                <a:cs typeface="Carlito"/>
              </a:rPr>
              <a:t>plot </a:t>
            </a:r>
            <a:r>
              <a:rPr lang="fr-FR" sz="2400" spc="-5" dirty="0" err="1">
                <a:solidFill>
                  <a:srgbClr val="404040"/>
                </a:solidFill>
                <a:latin typeface="Carlito"/>
                <a:cs typeface="Carlito"/>
              </a:rPr>
              <a:t>also</a:t>
            </a:r>
            <a:r>
              <a:rPr lang="fr-FR" sz="2400" spc="-5" dirty="0">
                <a:solidFill>
                  <a:srgbClr val="404040"/>
                </a:solidFill>
                <a:latin typeface="Carlito"/>
                <a:cs typeface="Carlito"/>
              </a:rPr>
              <a:t>  </a:t>
            </a:r>
            <a:r>
              <a:rPr lang="fr-FR" sz="2400" spc="-5" dirty="0" err="1">
                <a:solidFill>
                  <a:srgbClr val="404040"/>
                </a:solidFill>
                <a:latin typeface="Carlito"/>
                <a:cs typeface="Carlito"/>
              </a:rPr>
              <a:t>accounts</a:t>
            </a:r>
            <a:r>
              <a:rPr lang="fr-FR" sz="2400" spc="-5" dirty="0">
                <a:solidFill>
                  <a:srgbClr val="404040"/>
                </a:solidFill>
                <a:latin typeface="Carlito"/>
                <a:cs typeface="Carlito"/>
              </a:rPr>
              <a:t> </a:t>
            </a:r>
            <a:r>
              <a:rPr lang="fr-FR" sz="2400" spc="-25" dirty="0">
                <a:solidFill>
                  <a:srgbClr val="404040"/>
                </a:solidFill>
                <a:latin typeface="Carlito"/>
                <a:cs typeface="Carlito"/>
              </a:rPr>
              <a:t>for </a:t>
            </a:r>
            <a:r>
              <a:rPr lang="fr-FR" sz="2400" spc="-20" dirty="0">
                <a:solidFill>
                  <a:srgbClr val="404040"/>
                </a:solidFill>
                <a:latin typeface="Carlito"/>
                <a:cs typeface="Carlito"/>
              </a:rPr>
              <a:t>booster </a:t>
            </a:r>
            <a:r>
              <a:rPr lang="fr-FR" sz="2400" spc="-25" dirty="0">
                <a:solidFill>
                  <a:srgbClr val="404040"/>
                </a:solidFill>
                <a:latin typeface="Carlito"/>
                <a:cs typeface="Carlito"/>
              </a:rPr>
              <a:t>version </a:t>
            </a:r>
            <a:r>
              <a:rPr lang="fr-FR" sz="2400" spc="-20" dirty="0" err="1">
                <a:solidFill>
                  <a:srgbClr val="404040"/>
                </a:solidFill>
                <a:latin typeface="Carlito"/>
                <a:cs typeface="Carlito"/>
              </a:rPr>
              <a:t>category</a:t>
            </a:r>
            <a:r>
              <a:rPr lang="fr-FR" sz="2400" spc="-20" dirty="0">
                <a:solidFill>
                  <a:srgbClr val="404040"/>
                </a:solidFill>
                <a:latin typeface="Carlito"/>
                <a:cs typeface="Carlito"/>
              </a:rPr>
              <a:t> </a:t>
            </a:r>
            <a:r>
              <a:rPr lang="fr-FR" sz="2400" spc="-5" dirty="0">
                <a:solidFill>
                  <a:srgbClr val="404040"/>
                </a:solidFill>
                <a:latin typeface="Carlito"/>
                <a:cs typeface="Carlito"/>
              </a:rPr>
              <a:t>in </a:t>
            </a:r>
            <a:r>
              <a:rPr lang="fr-FR" sz="2400" spc="-5" dirty="0" err="1">
                <a:solidFill>
                  <a:srgbClr val="404040"/>
                </a:solidFill>
                <a:latin typeface="Carlito"/>
                <a:cs typeface="Carlito"/>
              </a:rPr>
              <a:t>color</a:t>
            </a:r>
            <a:r>
              <a:rPr lang="fr-FR" sz="2400" spc="-5" dirty="0">
                <a:solidFill>
                  <a:srgbClr val="404040"/>
                </a:solidFill>
                <a:latin typeface="Carlito"/>
                <a:cs typeface="Carlito"/>
              </a:rPr>
              <a:t> </a:t>
            </a:r>
            <a:r>
              <a:rPr lang="fr-FR" sz="2400" dirty="0">
                <a:solidFill>
                  <a:srgbClr val="404040"/>
                </a:solidFill>
                <a:latin typeface="Carlito"/>
                <a:cs typeface="Carlito"/>
              </a:rPr>
              <a:t>and </a:t>
            </a:r>
            <a:r>
              <a:rPr lang="fr-FR" sz="2400" dirty="0" err="1">
                <a:solidFill>
                  <a:srgbClr val="404040"/>
                </a:solidFill>
                <a:latin typeface="Carlito"/>
                <a:cs typeface="Carlito"/>
              </a:rPr>
              <a:t>number</a:t>
            </a:r>
            <a:r>
              <a:rPr lang="fr-FR" sz="2400" dirty="0">
                <a:solidFill>
                  <a:srgbClr val="404040"/>
                </a:solidFill>
                <a:latin typeface="Carlito"/>
                <a:cs typeface="Carlito"/>
              </a:rPr>
              <a:t> </a:t>
            </a:r>
            <a:r>
              <a:rPr lang="fr-FR" sz="2400" spc="-5" dirty="0">
                <a:solidFill>
                  <a:srgbClr val="404040"/>
                </a:solidFill>
                <a:latin typeface="Carlito"/>
                <a:cs typeface="Carlito"/>
              </a:rPr>
              <a:t>of </a:t>
            </a:r>
            <a:r>
              <a:rPr lang="fr-FR" sz="2400" dirty="0" err="1">
                <a:solidFill>
                  <a:srgbClr val="404040"/>
                </a:solidFill>
                <a:latin typeface="Carlito"/>
                <a:cs typeface="Carlito"/>
              </a:rPr>
              <a:t>launches</a:t>
            </a:r>
            <a:r>
              <a:rPr lang="fr-FR" sz="2400" dirty="0">
                <a:solidFill>
                  <a:srgbClr val="404040"/>
                </a:solidFill>
                <a:latin typeface="Carlito"/>
                <a:cs typeface="Carlito"/>
              </a:rPr>
              <a:t> </a:t>
            </a:r>
            <a:r>
              <a:rPr lang="fr-FR" sz="2400" spc="-5" dirty="0">
                <a:solidFill>
                  <a:srgbClr val="404040"/>
                </a:solidFill>
                <a:latin typeface="Carlito"/>
                <a:cs typeface="Carlito"/>
              </a:rPr>
              <a:t>in </a:t>
            </a:r>
            <a:r>
              <a:rPr lang="fr-FR" sz="2400" spc="-15" dirty="0">
                <a:solidFill>
                  <a:srgbClr val="404040"/>
                </a:solidFill>
                <a:latin typeface="Carlito"/>
                <a:cs typeface="Carlito"/>
              </a:rPr>
              <a:t>point </a:t>
            </a:r>
            <a:r>
              <a:rPr lang="fr-FR" sz="2400" spc="-25" dirty="0">
                <a:solidFill>
                  <a:srgbClr val="404040"/>
                </a:solidFill>
                <a:latin typeface="Carlito"/>
                <a:cs typeface="Carlito"/>
              </a:rPr>
              <a:t>size. </a:t>
            </a:r>
            <a:r>
              <a:rPr lang="fr-FR" sz="2400" spc="-5" dirty="0">
                <a:solidFill>
                  <a:srgbClr val="404040"/>
                </a:solidFill>
                <a:latin typeface="Carlito"/>
                <a:cs typeface="Carlito"/>
              </a:rPr>
              <a:t>In </a:t>
            </a:r>
            <a:r>
              <a:rPr lang="fr-FR" sz="2400" dirty="0" err="1">
                <a:solidFill>
                  <a:srgbClr val="404040"/>
                </a:solidFill>
                <a:latin typeface="Carlito"/>
                <a:cs typeface="Carlito"/>
              </a:rPr>
              <a:t>this</a:t>
            </a:r>
            <a:r>
              <a:rPr lang="fr-FR" sz="2400" dirty="0">
                <a:solidFill>
                  <a:srgbClr val="404040"/>
                </a:solidFill>
                <a:latin typeface="Carlito"/>
                <a:cs typeface="Carlito"/>
              </a:rPr>
              <a:t>  </a:t>
            </a:r>
            <a:r>
              <a:rPr lang="fr-FR" sz="2400" spc="-5" dirty="0" err="1">
                <a:solidFill>
                  <a:srgbClr val="404040"/>
                </a:solidFill>
                <a:latin typeface="Carlito"/>
                <a:cs typeface="Carlito"/>
              </a:rPr>
              <a:t>particular</a:t>
            </a:r>
            <a:r>
              <a:rPr lang="fr-FR" sz="2400" spc="-5" dirty="0">
                <a:solidFill>
                  <a:srgbClr val="404040"/>
                </a:solidFill>
                <a:latin typeface="Carlito"/>
                <a:cs typeface="Carlito"/>
              </a:rPr>
              <a:t> </a:t>
            </a:r>
            <a:r>
              <a:rPr lang="fr-FR" sz="2400" spc="-20" dirty="0">
                <a:solidFill>
                  <a:srgbClr val="404040"/>
                </a:solidFill>
                <a:latin typeface="Carlito"/>
                <a:cs typeface="Carlito"/>
              </a:rPr>
              <a:t>range </a:t>
            </a:r>
            <a:r>
              <a:rPr lang="fr-FR" sz="2400" spc="-5" dirty="0">
                <a:solidFill>
                  <a:srgbClr val="404040"/>
                </a:solidFill>
                <a:latin typeface="Carlito"/>
                <a:cs typeface="Carlito"/>
              </a:rPr>
              <a:t>of </a:t>
            </a:r>
            <a:r>
              <a:rPr lang="fr-FR" sz="2400" dirty="0">
                <a:solidFill>
                  <a:srgbClr val="404040"/>
                </a:solidFill>
                <a:latin typeface="Carlito"/>
                <a:cs typeface="Carlito"/>
              </a:rPr>
              <a:t>0-6000, </a:t>
            </a:r>
            <a:r>
              <a:rPr lang="fr-FR" sz="2400" spc="-20" dirty="0" err="1">
                <a:solidFill>
                  <a:srgbClr val="404040"/>
                </a:solidFill>
                <a:latin typeface="Carlito"/>
                <a:cs typeface="Carlito"/>
              </a:rPr>
              <a:t>interestingly</a:t>
            </a:r>
            <a:r>
              <a:rPr lang="fr-FR" sz="2400" spc="-20" dirty="0">
                <a:solidFill>
                  <a:srgbClr val="404040"/>
                </a:solidFill>
                <a:latin typeface="Carlito"/>
                <a:cs typeface="Carlito"/>
              </a:rPr>
              <a:t> </a:t>
            </a:r>
            <a:r>
              <a:rPr lang="fr-FR" sz="2400" spc="-5" dirty="0" err="1">
                <a:solidFill>
                  <a:srgbClr val="404040"/>
                </a:solidFill>
                <a:latin typeface="Carlito"/>
                <a:cs typeface="Carlito"/>
              </a:rPr>
              <a:t>there</a:t>
            </a:r>
            <a:r>
              <a:rPr lang="fr-FR" sz="2400" spc="-5" dirty="0">
                <a:solidFill>
                  <a:srgbClr val="404040"/>
                </a:solidFill>
                <a:latin typeface="Carlito"/>
                <a:cs typeface="Carlito"/>
              </a:rPr>
              <a:t> </a:t>
            </a:r>
            <a:r>
              <a:rPr lang="fr-FR" sz="2400" spc="-20" dirty="0">
                <a:solidFill>
                  <a:srgbClr val="404040"/>
                </a:solidFill>
                <a:latin typeface="Carlito"/>
                <a:cs typeface="Carlito"/>
              </a:rPr>
              <a:t>are </a:t>
            </a:r>
            <a:r>
              <a:rPr lang="fr-FR" sz="2400" spc="-20" dirty="0" err="1">
                <a:solidFill>
                  <a:srgbClr val="404040"/>
                </a:solidFill>
                <a:latin typeface="Carlito"/>
                <a:cs typeface="Carlito"/>
              </a:rPr>
              <a:t>two</a:t>
            </a:r>
            <a:r>
              <a:rPr lang="fr-FR" sz="2400" spc="-20" dirty="0">
                <a:solidFill>
                  <a:srgbClr val="404040"/>
                </a:solidFill>
                <a:latin typeface="Carlito"/>
                <a:cs typeface="Carlito"/>
              </a:rPr>
              <a:t> </a:t>
            </a:r>
            <a:r>
              <a:rPr lang="fr-FR" sz="2400" spc="-20" dirty="0" err="1">
                <a:solidFill>
                  <a:srgbClr val="404040"/>
                </a:solidFill>
                <a:latin typeface="Carlito"/>
                <a:cs typeface="Carlito"/>
              </a:rPr>
              <a:t>failed</a:t>
            </a:r>
            <a:r>
              <a:rPr lang="fr-FR" sz="2400" spc="-20" dirty="0">
                <a:solidFill>
                  <a:srgbClr val="404040"/>
                </a:solidFill>
                <a:latin typeface="Carlito"/>
                <a:cs typeface="Carlito"/>
              </a:rPr>
              <a:t> </a:t>
            </a:r>
            <a:r>
              <a:rPr lang="fr-FR" sz="2400" dirty="0">
                <a:solidFill>
                  <a:srgbClr val="404040"/>
                </a:solidFill>
                <a:latin typeface="Carlito"/>
                <a:cs typeface="Carlito"/>
              </a:rPr>
              <a:t>landings </a:t>
            </a:r>
            <a:r>
              <a:rPr lang="fr-FR" sz="2400" spc="-5" dirty="0" err="1">
                <a:solidFill>
                  <a:srgbClr val="404040"/>
                </a:solidFill>
                <a:latin typeface="Carlito"/>
                <a:cs typeface="Carlito"/>
              </a:rPr>
              <a:t>with</a:t>
            </a:r>
            <a:r>
              <a:rPr lang="fr-FR" sz="2400" spc="-5" dirty="0">
                <a:solidFill>
                  <a:srgbClr val="404040"/>
                </a:solidFill>
                <a:latin typeface="Carlito"/>
                <a:cs typeface="Carlito"/>
              </a:rPr>
              <a:t> </a:t>
            </a:r>
            <a:r>
              <a:rPr lang="fr-FR" sz="2400" spc="-5" dirty="0" err="1">
                <a:solidFill>
                  <a:srgbClr val="404040"/>
                </a:solidFill>
                <a:latin typeface="Carlito"/>
                <a:cs typeface="Carlito"/>
              </a:rPr>
              <a:t>payloads</a:t>
            </a:r>
            <a:r>
              <a:rPr lang="fr-FR" sz="2400" spc="-5" dirty="0">
                <a:solidFill>
                  <a:srgbClr val="404040"/>
                </a:solidFill>
                <a:latin typeface="Carlito"/>
                <a:cs typeface="Carlito"/>
              </a:rPr>
              <a:t> of </a:t>
            </a:r>
            <a:r>
              <a:rPr lang="fr-FR" sz="2400" spc="-45" dirty="0" err="1">
                <a:solidFill>
                  <a:srgbClr val="404040"/>
                </a:solidFill>
                <a:latin typeface="Carlito"/>
                <a:cs typeface="Carlito"/>
              </a:rPr>
              <a:t>zero</a:t>
            </a:r>
            <a:r>
              <a:rPr lang="fr-FR" sz="2400" spc="-30" dirty="0">
                <a:solidFill>
                  <a:srgbClr val="404040"/>
                </a:solidFill>
                <a:latin typeface="Carlito"/>
                <a:cs typeface="Carlito"/>
              </a:rPr>
              <a:t> </a:t>
            </a:r>
            <a:r>
              <a:rPr lang="fr-FR" sz="2400" dirty="0">
                <a:solidFill>
                  <a:srgbClr val="404040"/>
                </a:solidFill>
                <a:latin typeface="Carlito"/>
                <a:cs typeface="Carlito"/>
              </a:rPr>
              <a:t>kg.</a:t>
            </a:r>
            <a:endParaRPr lang="fr-FR"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2" name="object 4">
            <a:extLst>
              <a:ext uri="{FF2B5EF4-FFF2-40B4-BE49-F238E27FC236}">
                <a16:creationId xmlns:a16="http://schemas.microsoft.com/office/drawing/2014/main" id="{E45E61C3-7F2B-3187-2DC1-5CC32F5AF808}"/>
              </a:ext>
            </a:extLst>
          </p:cNvPr>
          <p:cNvSpPr/>
          <p:nvPr/>
        </p:nvSpPr>
        <p:spPr>
          <a:xfrm>
            <a:off x="311977" y="157571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46909" y="5170758"/>
            <a:ext cx="9047018" cy="1256453"/>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panose="020B0604020104020204" pitchFamily="34" charset="0"/>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panose="020B0604020104020204" pitchFamily="34" charset="0"/>
              </a:rPr>
              <a:t>We likely need more data to determine the best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65A14761-94F1-CFDC-B91F-237FDB7A71A5}"/>
              </a:ext>
            </a:extLst>
          </p:cNvPr>
          <p:cNvSpPr/>
          <p:nvPr/>
        </p:nvSpPr>
        <p:spPr>
          <a:xfrm>
            <a:off x="2903150" y="1756057"/>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856509" y="5043054"/>
            <a:ext cx="8783782" cy="1384157"/>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6637FD4F-6E65-D0B9-B183-BC2E9CBC2929}"/>
              </a:ext>
            </a:extLst>
          </p:cNvPr>
          <p:cNvSpPr/>
          <p:nvPr/>
        </p:nvSpPr>
        <p:spPr>
          <a:xfrm>
            <a:off x="3089564" y="1814946"/>
            <a:ext cx="5389418" cy="3228108"/>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BB034B96-8228-5260-24F2-C000C50E0DE8}"/>
              </a:ext>
            </a:extLst>
          </p:cNvPr>
          <p:cNvSpPr txBox="1"/>
          <p:nvPr/>
        </p:nvSpPr>
        <p:spPr>
          <a:xfrm>
            <a:off x="8811872" y="2580640"/>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39553"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was  to develop a machine learning model to help winning the space race</a:t>
            </a:r>
          </a:p>
          <a:p>
            <a:pPr>
              <a:lnSpc>
                <a:spcPct val="100000"/>
              </a:lnSpc>
              <a:spcBef>
                <a:spcPts val="1400"/>
              </a:spcBef>
            </a:pPr>
            <a:r>
              <a:rPr lang="en-US" sz="2200" dirty="0">
                <a:solidFill>
                  <a:schemeClr val="accent3">
                    <a:lumMod val="25000"/>
                  </a:schemeClr>
                </a:solidFill>
                <a:latin typeface="Abadi" panose="020B0604020104020204" pitchFamily="34" charset="0"/>
              </a:rPr>
              <a:t>The goal of this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We 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We 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We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object 4">
            <a:extLst>
              <a:ext uri="{FF2B5EF4-FFF2-40B4-BE49-F238E27FC236}">
                <a16:creationId xmlns:a16="http://schemas.microsoft.com/office/drawing/2014/main" id="{431F37CF-519C-AA7E-4324-C339787E3607}"/>
              </a:ext>
            </a:extLst>
          </p:cNvPr>
          <p:cNvSpPr txBox="1">
            <a:spLocks noGrp="1"/>
          </p:cNvSpPr>
          <p:nvPr>
            <p:ph sz="half" idx="4294967295"/>
          </p:nvPr>
        </p:nvSpPr>
        <p:spPr>
          <a:xfrm>
            <a:off x="769938" y="1858963"/>
            <a:ext cx="10515600" cy="1781898"/>
          </a:xfrm>
          <a:prstGeom prst="rect">
            <a:avLst/>
          </a:prstGeom>
        </p:spPr>
        <p:txBody>
          <a:bodyPr vert="horz" wrap="square" lIns="0" tIns="164465" rIns="0" bIns="0" rtlCol="0">
            <a:spAutoFit/>
          </a:bodyPr>
          <a:lstStyle/>
          <a:p>
            <a:pPr marL="12700">
              <a:lnSpc>
                <a:spcPct val="100000"/>
              </a:lnSpc>
              <a:spcBef>
                <a:spcPts val="1295"/>
              </a:spcBef>
            </a:pPr>
            <a:r>
              <a:rPr sz="2000" u="heavy" dirty="0">
                <a:solidFill>
                  <a:srgbClr val="404040"/>
                </a:solidFill>
                <a:uFill>
                  <a:solidFill>
                    <a:srgbClr val="404040"/>
                  </a:solidFill>
                </a:uFill>
                <a:latin typeface="Carlito"/>
                <a:cs typeface="Carlito"/>
              </a:rPr>
              <a:t>GitHub </a:t>
            </a:r>
            <a:r>
              <a:rPr sz="2000" u="heavy" spc="-10" dirty="0">
                <a:solidFill>
                  <a:srgbClr val="404040"/>
                </a:solidFill>
                <a:uFill>
                  <a:solidFill>
                    <a:srgbClr val="404040"/>
                  </a:solidFill>
                </a:uFill>
                <a:latin typeface="Carlito"/>
                <a:cs typeface="Carlito"/>
              </a:rPr>
              <a:t>repository</a:t>
            </a:r>
            <a:r>
              <a:rPr sz="2000" u="heavy" spc="-40"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sz="2000" dirty="0">
              <a:latin typeface="Carlito"/>
              <a:cs typeface="Carlito"/>
            </a:endParaRPr>
          </a:p>
          <a:p>
            <a:pPr>
              <a:lnSpc>
                <a:spcPct val="100000"/>
              </a:lnSpc>
              <a:spcBef>
                <a:spcPts val="40"/>
              </a:spcBef>
            </a:pPr>
            <a:r>
              <a:rPr lang="fr-FR" sz="1750" dirty="0">
                <a:latin typeface="Carlito"/>
                <a:cs typeface="Carlito"/>
                <a:hlinkClick r:id="rId4"/>
              </a:rPr>
              <a:t>https://github.com/remifiguigui/Final-Project.git</a:t>
            </a:r>
            <a:endParaRPr sz="1750" dirty="0">
              <a:latin typeface="Carlito"/>
              <a:cs typeface="Carlito"/>
            </a:endParaRPr>
          </a:p>
          <a:p>
            <a:pPr>
              <a:lnSpc>
                <a:spcPct val="100000"/>
              </a:lnSpc>
              <a:spcBef>
                <a:spcPts val="40"/>
              </a:spcBef>
            </a:pPr>
            <a:endParaRPr sz="1750" dirty="0">
              <a:latin typeface="Carlito"/>
              <a:cs typeface="Carlito"/>
            </a:endParaRPr>
          </a:p>
          <a:p>
            <a:pPr marL="12700">
              <a:lnSpc>
                <a:spcPct val="100000"/>
              </a:lnSpc>
              <a:spcBef>
                <a:spcPts val="5"/>
              </a:spcBef>
            </a:pPr>
            <a:r>
              <a:rPr lang="fr-FR" sz="2000" u="heavy" dirty="0">
                <a:solidFill>
                  <a:srgbClr val="404040"/>
                </a:solidFill>
                <a:uFill>
                  <a:solidFill>
                    <a:srgbClr val="404040"/>
                  </a:solidFill>
                </a:uFill>
                <a:latin typeface="Carlito"/>
                <a:cs typeface="Carlito"/>
              </a:rPr>
              <a:t>A </a:t>
            </a:r>
            <a:r>
              <a:rPr sz="2000" u="heavy" dirty="0">
                <a:solidFill>
                  <a:srgbClr val="404040"/>
                </a:solidFill>
                <a:uFill>
                  <a:solidFill>
                    <a:srgbClr val="404040"/>
                  </a:solidFill>
                </a:uFill>
                <a:latin typeface="Carlito"/>
                <a:cs typeface="Carlito"/>
              </a:rPr>
              <a:t>Special </a:t>
            </a:r>
            <a:r>
              <a:rPr sz="2000" u="heavy" spc="-15" dirty="0">
                <a:solidFill>
                  <a:srgbClr val="404040"/>
                </a:solidFill>
                <a:uFill>
                  <a:solidFill>
                    <a:srgbClr val="404040"/>
                  </a:solidFill>
                </a:uFill>
                <a:latin typeface="Carlito"/>
                <a:cs typeface="Carlito"/>
              </a:rPr>
              <a:t>Thanks </a:t>
            </a:r>
            <a:r>
              <a:rPr sz="2000" u="heavy" spc="-20" dirty="0">
                <a:solidFill>
                  <a:srgbClr val="404040"/>
                </a:solidFill>
                <a:uFill>
                  <a:solidFill>
                    <a:srgbClr val="404040"/>
                  </a:solidFill>
                </a:uFill>
                <a:latin typeface="Carlito"/>
                <a:cs typeface="Carlito"/>
              </a:rPr>
              <a:t>to </a:t>
            </a:r>
            <a:r>
              <a:rPr sz="2000" u="heavy" dirty="0">
                <a:solidFill>
                  <a:srgbClr val="404040"/>
                </a:solidFill>
                <a:uFill>
                  <a:solidFill>
                    <a:srgbClr val="404040"/>
                  </a:solidFill>
                </a:uFill>
                <a:latin typeface="Carlito"/>
                <a:cs typeface="Carlito"/>
              </a:rPr>
              <a:t>All </a:t>
            </a:r>
            <a:r>
              <a:rPr sz="2000" u="heavy" spc="-20" dirty="0">
                <a:solidFill>
                  <a:srgbClr val="404040"/>
                </a:solidFill>
                <a:uFill>
                  <a:solidFill>
                    <a:srgbClr val="404040"/>
                  </a:solidFill>
                </a:uFill>
                <a:latin typeface="Carlito"/>
                <a:cs typeface="Carlito"/>
              </a:rPr>
              <a:t>Instructors:</a:t>
            </a:r>
            <a:endParaRPr sz="2000" dirty="0">
              <a:latin typeface="Carlito"/>
              <a:cs typeface="Carlito"/>
            </a:endParaRPr>
          </a:p>
          <a:p>
            <a:pPr marL="12700">
              <a:lnSpc>
                <a:spcPct val="100000"/>
              </a:lnSpc>
              <a:spcBef>
                <a:spcPts val="1200"/>
              </a:spcBef>
            </a:pPr>
            <a:r>
              <a:rPr lang="fr-FR" sz="2000" dirty="0">
                <a:latin typeface="Carlito"/>
                <a:cs typeface="Carlito"/>
                <a:hlinkClick r:id="rId5"/>
              </a:rPr>
              <a:t>https://www.coursera.org/professional-certificates/ibm-data-science? - instructors</a:t>
            </a:r>
            <a:endParaRPr sz="2000" dirty="0">
              <a:latin typeface="Carlito"/>
              <a:cs typeface="Carlito"/>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classified true landings as successful and unsuccessful otherwise</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tuned our </a:t>
            </a:r>
            <a:r>
              <a:rPr lang="en-US" sz="7600" dirty="0" err="1">
                <a:solidFill>
                  <a:schemeClr val="bg2">
                    <a:lumMod val="50000"/>
                  </a:schemeClr>
                </a:solidFill>
                <a:latin typeface="Abadi"/>
              </a:rPr>
              <a:t>Òmodels</a:t>
            </a:r>
            <a:r>
              <a:rPr lang="en-US" sz="7600" dirty="0">
                <a:solidFill>
                  <a:schemeClr val="bg2">
                    <a:lumMod val="50000"/>
                  </a:schemeClr>
                </a:solidFill>
                <a:latin typeface="Abadi"/>
              </a:rPr>
              <a:t>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799320"/>
          </a:xfrm>
          <a:prstGeom prst="rect">
            <a:avLst/>
          </a:prstGeom>
        </p:spPr>
        <p:txBody>
          <a:bodyPr/>
          <a:lstStyle/>
          <a:p>
            <a:pPr marL="12700" marR="42545">
              <a:lnSpc>
                <a:spcPts val="2210"/>
              </a:lnSpc>
              <a:spcBef>
                <a:spcPts val="335"/>
              </a:spcBef>
            </a:pPr>
            <a:r>
              <a:rPr lang="fr-FR" sz="2400" spc="-25" dirty="0">
                <a:solidFill>
                  <a:srgbClr val="404040"/>
                </a:solidFill>
                <a:latin typeface="Carlito"/>
                <a:cs typeface="Carlito"/>
              </a:rPr>
              <a:t>Data </a:t>
            </a:r>
            <a:r>
              <a:rPr lang="fr-FR" sz="2400" spc="-5" dirty="0">
                <a:solidFill>
                  <a:srgbClr val="404040"/>
                </a:solidFill>
                <a:latin typeface="Carlito"/>
                <a:cs typeface="Carlito"/>
              </a:rPr>
              <a:t>collection </a:t>
            </a:r>
            <a:r>
              <a:rPr lang="fr-FR" sz="2400" spc="-20" dirty="0">
                <a:solidFill>
                  <a:srgbClr val="404040"/>
                </a:solidFill>
                <a:latin typeface="Carlito"/>
                <a:cs typeface="Carlito"/>
              </a:rPr>
              <a:t>process </a:t>
            </a:r>
            <a:r>
              <a:rPr lang="fr-FR" sz="2400" spc="-25" dirty="0" err="1">
                <a:solidFill>
                  <a:srgbClr val="404040"/>
                </a:solidFill>
                <a:latin typeface="Carlito"/>
                <a:cs typeface="Carlito"/>
              </a:rPr>
              <a:t>involved</a:t>
            </a:r>
            <a:r>
              <a:rPr lang="fr-FR" sz="2400" spc="-25" dirty="0">
                <a:solidFill>
                  <a:srgbClr val="404040"/>
                </a:solidFill>
                <a:latin typeface="Carlito"/>
                <a:cs typeface="Carlito"/>
              </a:rPr>
              <a:t> </a:t>
            </a:r>
            <a:r>
              <a:rPr lang="fr-FR" sz="2400" dirty="0">
                <a:solidFill>
                  <a:srgbClr val="404040"/>
                </a:solidFill>
                <a:latin typeface="Carlito"/>
                <a:cs typeface="Carlito"/>
              </a:rPr>
              <a:t>a </a:t>
            </a:r>
            <a:r>
              <a:rPr lang="fr-FR" sz="2400" spc="-10" dirty="0">
                <a:solidFill>
                  <a:srgbClr val="404040"/>
                </a:solidFill>
                <a:latin typeface="Carlito"/>
                <a:cs typeface="Carlito"/>
              </a:rPr>
              <a:t>combination </a:t>
            </a:r>
            <a:r>
              <a:rPr lang="fr-FR" sz="2400" spc="-5" dirty="0">
                <a:solidFill>
                  <a:srgbClr val="404040"/>
                </a:solidFill>
                <a:latin typeface="Carlito"/>
                <a:cs typeface="Carlito"/>
              </a:rPr>
              <a:t>of </a:t>
            </a:r>
            <a:r>
              <a:rPr lang="fr-FR" sz="2400" dirty="0">
                <a:solidFill>
                  <a:srgbClr val="404040"/>
                </a:solidFill>
                <a:latin typeface="Carlito"/>
                <a:cs typeface="Carlito"/>
              </a:rPr>
              <a:t>API </a:t>
            </a:r>
            <a:r>
              <a:rPr lang="fr-FR" sz="2400" spc="-20" dirty="0" err="1">
                <a:solidFill>
                  <a:srgbClr val="404040"/>
                </a:solidFill>
                <a:latin typeface="Carlito"/>
                <a:cs typeface="Carlito"/>
              </a:rPr>
              <a:t>requests</a:t>
            </a:r>
            <a:r>
              <a:rPr lang="fr-FR" sz="2400" spc="-20" dirty="0">
                <a:solidFill>
                  <a:srgbClr val="404040"/>
                </a:solidFill>
                <a:latin typeface="Carlito"/>
                <a:cs typeface="Carlito"/>
              </a:rPr>
              <a:t> </a:t>
            </a:r>
            <a:r>
              <a:rPr lang="fr-FR" sz="2400" spc="-20" dirty="0" err="1">
                <a:solidFill>
                  <a:srgbClr val="404040"/>
                </a:solidFill>
                <a:latin typeface="Carlito"/>
                <a:cs typeface="Carlito"/>
              </a:rPr>
              <a:t>from</a:t>
            </a:r>
            <a:r>
              <a:rPr lang="fr-FR" sz="2400" spc="-20" dirty="0">
                <a:solidFill>
                  <a:srgbClr val="404040"/>
                </a:solidFill>
                <a:latin typeface="Carlito"/>
                <a:cs typeface="Carlito"/>
              </a:rPr>
              <a:t> </a:t>
            </a:r>
            <a:r>
              <a:rPr lang="fr-FR" sz="2400" dirty="0" err="1">
                <a:solidFill>
                  <a:srgbClr val="404040"/>
                </a:solidFill>
                <a:latin typeface="Carlito"/>
                <a:cs typeface="Carlito"/>
              </a:rPr>
              <a:t>Space</a:t>
            </a:r>
            <a:r>
              <a:rPr lang="fr-FR" sz="2400" dirty="0">
                <a:solidFill>
                  <a:srgbClr val="404040"/>
                </a:solidFill>
                <a:latin typeface="Carlito"/>
                <a:cs typeface="Carlito"/>
              </a:rPr>
              <a:t> X </a:t>
            </a:r>
            <a:r>
              <a:rPr lang="fr-FR" sz="2400" spc="-5" dirty="0">
                <a:solidFill>
                  <a:srgbClr val="404040"/>
                </a:solidFill>
                <a:latin typeface="Carlito"/>
                <a:cs typeface="Carlito"/>
              </a:rPr>
              <a:t>public </a:t>
            </a:r>
            <a:r>
              <a:rPr lang="fr-FR" sz="2400" dirty="0">
                <a:solidFill>
                  <a:srgbClr val="404040"/>
                </a:solidFill>
                <a:latin typeface="Carlito"/>
                <a:cs typeface="Carlito"/>
              </a:rPr>
              <a:t>API and </a:t>
            </a:r>
            <a:r>
              <a:rPr lang="fr-FR" sz="2400" spc="-5" dirty="0">
                <a:solidFill>
                  <a:srgbClr val="404040"/>
                </a:solidFill>
                <a:latin typeface="Carlito"/>
                <a:cs typeface="Carlito"/>
              </a:rPr>
              <a:t>web  </a:t>
            </a:r>
            <a:r>
              <a:rPr lang="fr-FR" sz="2400" spc="-5" dirty="0" err="1">
                <a:solidFill>
                  <a:srgbClr val="404040"/>
                </a:solidFill>
                <a:latin typeface="Carlito"/>
                <a:cs typeface="Carlito"/>
              </a:rPr>
              <a:t>scraping</a:t>
            </a:r>
            <a:r>
              <a:rPr lang="fr-FR" sz="2400" spc="-5" dirty="0">
                <a:solidFill>
                  <a:srgbClr val="404040"/>
                </a:solidFill>
                <a:latin typeface="Carlito"/>
                <a:cs typeface="Carlito"/>
              </a:rPr>
              <a:t> </a:t>
            </a:r>
            <a:r>
              <a:rPr lang="fr-FR" sz="2400" spc="-25" dirty="0">
                <a:solidFill>
                  <a:srgbClr val="404040"/>
                </a:solidFill>
                <a:latin typeface="Carlito"/>
                <a:cs typeface="Carlito"/>
              </a:rPr>
              <a:t>data </a:t>
            </a:r>
            <a:r>
              <a:rPr lang="fr-FR" sz="2400" spc="-20" dirty="0" err="1">
                <a:solidFill>
                  <a:srgbClr val="404040"/>
                </a:solidFill>
                <a:latin typeface="Carlito"/>
                <a:cs typeface="Carlito"/>
              </a:rPr>
              <a:t>from</a:t>
            </a:r>
            <a:r>
              <a:rPr lang="fr-FR" sz="2400" spc="-20" dirty="0">
                <a:solidFill>
                  <a:srgbClr val="404040"/>
                </a:solidFill>
                <a:latin typeface="Carlito"/>
                <a:cs typeface="Carlito"/>
              </a:rPr>
              <a:t> </a:t>
            </a:r>
            <a:r>
              <a:rPr lang="fr-FR" sz="2400" dirty="0">
                <a:solidFill>
                  <a:srgbClr val="404040"/>
                </a:solidFill>
                <a:latin typeface="Carlito"/>
                <a:cs typeface="Carlito"/>
              </a:rPr>
              <a:t>a </a:t>
            </a:r>
            <a:r>
              <a:rPr lang="fr-FR" sz="2400" spc="-5" dirty="0">
                <a:solidFill>
                  <a:srgbClr val="404040"/>
                </a:solidFill>
                <a:latin typeface="Carlito"/>
                <a:cs typeface="Carlito"/>
              </a:rPr>
              <a:t>table in </a:t>
            </a:r>
            <a:r>
              <a:rPr lang="fr-FR" sz="2400" dirty="0" err="1">
                <a:solidFill>
                  <a:srgbClr val="404040"/>
                </a:solidFill>
                <a:latin typeface="Carlito"/>
                <a:cs typeface="Carlito"/>
              </a:rPr>
              <a:t>Space</a:t>
            </a:r>
            <a:r>
              <a:rPr lang="fr-FR" sz="2400" dirty="0">
                <a:solidFill>
                  <a:srgbClr val="404040"/>
                </a:solidFill>
                <a:latin typeface="Carlito"/>
                <a:cs typeface="Carlito"/>
              </a:rPr>
              <a:t> </a:t>
            </a:r>
            <a:r>
              <a:rPr lang="fr-FR" sz="2400" spc="-75" dirty="0" err="1">
                <a:solidFill>
                  <a:srgbClr val="404040"/>
                </a:solidFill>
                <a:latin typeface="Carlito"/>
                <a:cs typeface="Carlito"/>
              </a:rPr>
              <a:t>X’s</a:t>
            </a:r>
            <a:r>
              <a:rPr lang="fr-FR" sz="2400" spc="-75" dirty="0">
                <a:solidFill>
                  <a:srgbClr val="404040"/>
                </a:solidFill>
                <a:latin typeface="Carlito"/>
                <a:cs typeface="Carlito"/>
              </a:rPr>
              <a:t> </a:t>
            </a:r>
            <a:r>
              <a:rPr lang="fr-FR" sz="2400" dirty="0" err="1">
                <a:solidFill>
                  <a:srgbClr val="404040"/>
                </a:solidFill>
                <a:latin typeface="Carlito"/>
                <a:cs typeface="Carlito"/>
              </a:rPr>
              <a:t>Wikipedia</a:t>
            </a:r>
            <a:r>
              <a:rPr lang="fr-FR" sz="2400" spc="-100" dirty="0">
                <a:solidFill>
                  <a:srgbClr val="404040"/>
                </a:solidFill>
                <a:latin typeface="Carlito"/>
                <a:cs typeface="Carlito"/>
              </a:rPr>
              <a:t> </a:t>
            </a:r>
            <a:r>
              <a:rPr lang="fr-FR" sz="2400" spc="-45" dirty="0">
                <a:solidFill>
                  <a:srgbClr val="404040"/>
                </a:solidFill>
                <a:latin typeface="Carlito"/>
                <a:cs typeface="Carlito"/>
              </a:rPr>
              <a:t>entry.</a:t>
            </a:r>
            <a:endParaRPr lang="fr-FR" sz="2400" dirty="0">
              <a:latin typeface="Carlito"/>
              <a:cs typeface="Carlito"/>
            </a:endParaRPr>
          </a:p>
          <a:p>
            <a:pPr marL="12700" marR="356235">
              <a:lnSpc>
                <a:spcPts val="2300"/>
              </a:lnSpc>
              <a:spcBef>
                <a:spcPts val="1115"/>
              </a:spcBef>
            </a:pPr>
            <a:r>
              <a:rPr lang="fr-FR" sz="2400" spc="-5" dirty="0">
                <a:solidFill>
                  <a:srgbClr val="404040"/>
                </a:solidFill>
                <a:latin typeface="Carlito"/>
                <a:cs typeface="Carlito"/>
              </a:rPr>
              <a:t>The </a:t>
            </a:r>
            <a:r>
              <a:rPr lang="fr-FR" sz="2400" spc="-20" dirty="0" err="1">
                <a:solidFill>
                  <a:srgbClr val="404040"/>
                </a:solidFill>
                <a:latin typeface="Carlito"/>
                <a:cs typeface="Carlito"/>
              </a:rPr>
              <a:t>next</a:t>
            </a:r>
            <a:r>
              <a:rPr lang="fr-FR" sz="2400" spc="-20" dirty="0">
                <a:solidFill>
                  <a:srgbClr val="404040"/>
                </a:solidFill>
                <a:latin typeface="Carlito"/>
                <a:cs typeface="Carlito"/>
              </a:rPr>
              <a:t> </a:t>
            </a:r>
            <a:r>
              <a:rPr lang="fr-FR" sz="2400" spc="-5" dirty="0">
                <a:solidFill>
                  <a:srgbClr val="404040"/>
                </a:solidFill>
                <a:latin typeface="Carlito"/>
                <a:cs typeface="Carlito"/>
              </a:rPr>
              <a:t>slide </a:t>
            </a:r>
            <a:r>
              <a:rPr lang="fr-FR" sz="2400" spc="-5" dirty="0" err="1">
                <a:solidFill>
                  <a:srgbClr val="404040"/>
                </a:solidFill>
                <a:latin typeface="Carlito"/>
                <a:cs typeface="Carlito"/>
              </a:rPr>
              <a:t>will</a:t>
            </a:r>
            <a:r>
              <a:rPr lang="fr-FR" sz="2400" spc="-5" dirty="0">
                <a:solidFill>
                  <a:srgbClr val="404040"/>
                </a:solidFill>
                <a:latin typeface="Carlito"/>
                <a:cs typeface="Carlito"/>
              </a:rPr>
              <a:t> show </a:t>
            </a:r>
            <a:r>
              <a:rPr lang="fr-FR" sz="2400" dirty="0">
                <a:solidFill>
                  <a:srgbClr val="404040"/>
                </a:solidFill>
                <a:latin typeface="Carlito"/>
                <a:cs typeface="Carlito"/>
              </a:rPr>
              <a:t>the </a:t>
            </a:r>
            <a:r>
              <a:rPr lang="fr-FR" sz="2400" spc="-5" dirty="0" err="1">
                <a:solidFill>
                  <a:srgbClr val="404040"/>
                </a:solidFill>
                <a:latin typeface="Carlito"/>
                <a:cs typeface="Carlito"/>
              </a:rPr>
              <a:t>flowchart</a:t>
            </a:r>
            <a:r>
              <a:rPr lang="fr-FR" sz="2400" spc="-5" dirty="0">
                <a:solidFill>
                  <a:srgbClr val="404040"/>
                </a:solidFill>
                <a:latin typeface="Carlito"/>
                <a:cs typeface="Carlito"/>
              </a:rPr>
              <a:t> of </a:t>
            </a:r>
            <a:r>
              <a:rPr lang="fr-FR" sz="2400" spc="-25" dirty="0">
                <a:solidFill>
                  <a:srgbClr val="404040"/>
                </a:solidFill>
                <a:latin typeface="Carlito"/>
                <a:cs typeface="Carlito"/>
              </a:rPr>
              <a:t>data </a:t>
            </a:r>
            <a:r>
              <a:rPr lang="fr-FR" sz="2400" spc="-5" dirty="0">
                <a:solidFill>
                  <a:srgbClr val="404040"/>
                </a:solidFill>
                <a:latin typeface="Carlito"/>
                <a:cs typeface="Carlito"/>
              </a:rPr>
              <a:t>collection </a:t>
            </a:r>
            <a:r>
              <a:rPr lang="fr-FR" sz="2400" spc="-20" dirty="0" err="1">
                <a:solidFill>
                  <a:srgbClr val="404040"/>
                </a:solidFill>
                <a:latin typeface="Carlito"/>
                <a:cs typeface="Carlito"/>
              </a:rPr>
              <a:t>from</a:t>
            </a:r>
            <a:r>
              <a:rPr lang="fr-FR" sz="2400" spc="-20" dirty="0">
                <a:solidFill>
                  <a:srgbClr val="404040"/>
                </a:solidFill>
                <a:latin typeface="Carlito"/>
                <a:cs typeface="Carlito"/>
              </a:rPr>
              <a:t> </a:t>
            </a:r>
            <a:r>
              <a:rPr lang="fr-FR" sz="2400" dirty="0">
                <a:solidFill>
                  <a:srgbClr val="404040"/>
                </a:solidFill>
                <a:latin typeface="Carlito"/>
                <a:cs typeface="Carlito"/>
              </a:rPr>
              <a:t>API and the </a:t>
            </a:r>
            <a:r>
              <a:rPr lang="fr-FR" sz="2400" spc="-5" dirty="0">
                <a:solidFill>
                  <a:srgbClr val="404040"/>
                </a:solidFill>
                <a:latin typeface="Carlito"/>
                <a:cs typeface="Carlito"/>
              </a:rPr>
              <a:t>one </a:t>
            </a:r>
            <a:r>
              <a:rPr lang="fr-FR" sz="2400" spc="-20" dirty="0" err="1">
                <a:solidFill>
                  <a:srgbClr val="404040"/>
                </a:solidFill>
                <a:latin typeface="Carlito"/>
                <a:cs typeface="Carlito"/>
              </a:rPr>
              <a:t>after</a:t>
            </a:r>
            <a:r>
              <a:rPr lang="fr-FR" sz="2400" spc="-20" dirty="0">
                <a:solidFill>
                  <a:srgbClr val="404040"/>
                </a:solidFill>
                <a:latin typeface="Carlito"/>
                <a:cs typeface="Carlito"/>
              </a:rPr>
              <a:t> </a:t>
            </a:r>
            <a:r>
              <a:rPr lang="fr-FR" sz="2400" spc="-5" dirty="0" err="1">
                <a:solidFill>
                  <a:srgbClr val="404040"/>
                </a:solidFill>
                <a:latin typeface="Carlito"/>
                <a:cs typeface="Carlito"/>
              </a:rPr>
              <a:t>will</a:t>
            </a:r>
            <a:r>
              <a:rPr lang="fr-FR" sz="2400" spc="-5" dirty="0">
                <a:solidFill>
                  <a:srgbClr val="404040"/>
                </a:solidFill>
                <a:latin typeface="Carlito"/>
                <a:cs typeface="Carlito"/>
              </a:rPr>
              <a:t> show  </a:t>
            </a:r>
            <a:r>
              <a:rPr lang="fr-FR" sz="2400" dirty="0">
                <a:solidFill>
                  <a:srgbClr val="404040"/>
                </a:solidFill>
                <a:latin typeface="Carlito"/>
                <a:cs typeface="Carlito"/>
              </a:rPr>
              <a:t>the </a:t>
            </a:r>
            <a:r>
              <a:rPr lang="fr-FR" sz="2400" spc="-5" dirty="0" err="1">
                <a:solidFill>
                  <a:srgbClr val="404040"/>
                </a:solidFill>
                <a:latin typeface="Carlito"/>
                <a:cs typeface="Carlito"/>
              </a:rPr>
              <a:t>flowchart</a:t>
            </a:r>
            <a:r>
              <a:rPr lang="fr-FR" sz="2400" spc="-5" dirty="0">
                <a:solidFill>
                  <a:srgbClr val="404040"/>
                </a:solidFill>
                <a:latin typeface="Carlito"/>
                <a:cs typeface="Carlito"/>
              </a:rPr>
              <a:t> of </a:t>
            </a:r>
            <a:r>
              <a:rPr lang="fr-FR" sz="2400" spc="-25" dirty="0">
                <a:solidFill>
                  <a:srgbClr val="404040"/>
                </a:solidFill>
                <a:latin typeface="Carlito"/>
                <a:cs typeface="Carlito"/>
              </a:rPr>
              <a:t>data </a:t>
            </a:r>
            <a:r>
              <a:rPr lang="fr-FR" sz="2400" spc="-5" dirty="0">
                <a:solidFill>
                  <a:srgbClr val="404040"/>
                </a:solidFill>
                <a:latin typeface="Carlito"/>
                <a:cs typeface="Carlito"/>
              </a:rPr>
              <a:t>collection </a:t>
            </a:r>
            <a:r>
              <a:rPr lang="fr-FR" sz="2400" spc="-20" dirty="0" err="1">
                <a:solidFill>
                  <a:srgbClr val="404040"/>
                </a:solidFill>
                <a:latin typeface="Carlito"/>
                <a:cs typeface="Carlito"/>
              </a:rPr>
              <a:t>from</a:t>
            </a:r>
            <a:r>
              <a:rPr lang="fr-FR" sz="2400" spc="-110" dirty="0">
                <a:solidFill>
                  <a:srgbClr val="404040"/>
                </a:solidFill>
                <a:latin typeface="Carlito"/>
                <a:cs typeface="Carlito"/>
              </a:rPr>
              <a:t> </a:t>
            </a:r>
            <a:r>
              <a:rPr lang="fr-FR" sz="2400" spc="-10" dirty="0" err="1">
                <a:solidFill>
                  <a:srgbClr val="404040"/>
                </a:solidFill>
                <a:latin typeface="Carlito"/>
                <a:cs typeface="Carlito"/>
              </a:rPr>
              <a:t>webscraping</a:t>
            </a:r>
            <a:r>
              <a:rPr lang="fr-FR" sz="2400" spc="-10" dirty="0">
                <a:solidFill>
                  <a:srgbClr val="404040"/>
                </a:solidFill>
                <a:latin typeface="Carlito"/>
                <a:cs typeface="Carlito"/>
              </a:rPr>
              <a:t>.</a:t>
            </a:r>
            <a:endParaRPr lang="fr-FR" sz="2400" dirty="0">
              <a:latin typeface="Carlito"/>
              <a:cs typeface="Carlito"/>
            </a:endParaRPr>
          </a:p>
          <a:p>
            <a:pPr marL="12700">
              <a:lnSpc>
                <a:spcPct val="100000"/>
              </a:lnSpc>
              <a:spcBef>
                <a:spcPts val="1145"/>
              </a:spcBef>
            </a:pPr>
            <a:r>
              <a:rPr lang="fr-FR" sz="2400" u="heavy" dirty="0" err="1">
                <a:solidFill>
                  <a:srgbClr val="404040"/>
                </a:solidFill>
                <a:uFill>
                  <a:solidFill>
                    <a:srgbClr val="404040"/>
                  </a:solidFill>
                </a:uFill>
                <a:latin typeface="Carlito"/>
                <a:cs typeface="Carlito"/>
              </a:rPr>
              <a:t>Space</a:t>
            </a:r>
            <a:r>
              <a:rPr lang="fr-FR" sz="2400" u="heavy" dirty="0">
                <a:solidFill>
                  <a:srgbClr val="404040"/>
                </a:solidFill>
                <a:uFill>
                  <a:solidFill>
                    <a:srgbClr val="404040"/>
                  </a:solidFill>
                </a:uFill>
                <a:latin typeface="Carlito"/>
                <a:cs typeface="Carlito"/>
              </a:rPr>
              <a:t> X API </a:t>
            </a:r>
            <a:r>
              <a:rPr lang="fr-FR" sz="2400" u="heavy" spc="-25" dirty="0">
                <a:solidFill>
                  <a:srgbClr val="404040"/>
                </a:solidFill>
                <a:uFill>
                  <a:solidFill>
                    <a:srgbClr val="404040"/>
                  </a:solidFill>
                </a:uFill>
                <a:latin typeface="Carlito"/>
                <a:cs typeface="Carlito"/>
              </a:rPr>
              <a:t>Data</a:t>
            </a:r>
            <a:r>
              <a:rPr lang="fr-FR" sz="2400" u="heavy" spc="-95" dirty="0">
                <a:solidFill>
                  <a:srgbClr val="404040"/>
                </a:solidFill>
                <a:uFill>
                  <a:solidFill>
                    <a:srgbClr val="404040"/>
                  </a:solidFill>
                </a:uFill>
                <a:latin typeface="Carlito"/>
                <a:cs typeface="Carlito"/>
              </a:rPr>
              <a:t> </a:t>
            </a:r>
            <a:r>
              <a:rPr lang="fr-FR" sz="2400" u="heavy" spc="-5" dirty="0" err="1">
                <a:solidFill>
                  <a:srgbClr val="404040"/>
                </a:solidFill>
                <a:uFill>
                  <a:solidFill>
                    <a:srgbClr val="404040"/>
                  </a:solidFill>
                </a:uFill>
                <a:latin typeface="Carlito"/>
                <a:cs typeface="Carlito"/>
              </a:rPr>
              <a:t>Columns</a:t>
            </a:r>
            <a:r>
              <a:rPr lang="fr-FR" sz="2400" u="heavy" spc="-5" dirty="0">
                <a:solidFill>
                  <a:srgbClr val="404040"/>
                </a:solidFill>
                <a:uFill>
                  <a:solidFill>
                    <a:srgbClr val="404040"/>
                  </a:solidFill>
                </a:uFill>
                <a:latin typeface="Carlito"/>
                <a:cs typeface="Carlito"/>
              </a:rPr>
              <a:t>:</a:t>
            </a:r>
            <a:endParaRPr lang="fr-FR" sz="2400" dirty="0">
              <a:latin typeface="Carlito"/>
              <a:cs typeface="Carlito"/>
            </a:endParaRPr>
          </a:p>
          <a:p>
            <a:pPr marL="12700">
              <a:lnSpc>
                <a:spcPts val="2300"/>
              </a:lnSpc>
              <a:spcBef>
                <a:spcPts val="1200"/>
              </a:spcBef>
            </a:pPr>
            <a:r>
              <a:rPr lang="fr-FR" sz="2400" spc="-30" dirty="0" err="1">
                <a:solidFill>
                  <a:srgbClr val="404040"/>
                </a:solidFill>
                <a:latin typeface="Carlito"/>
                <a:cs typeface="Carlito"/>
              </a:rPr>
              <a:t>FlightNumber</a:t>
            </a:r>
            <a:r>
              <a:rPr lang="fr-FR" sz="2400" spc="-30" dirty="0">
                <a:solidFill>
                  <a:srgbClr val="404040"/>
                </a:solidFill>
                <a:latin typeface="Carlito"/>
                <a:cs typeface="Carlito"/>
              </a:rPr>
              <a:t>, </a:t>
            </a:r>
            <a:r>
              <a:rPr lang="fr-FR" sz="2400" spc="-20" dirty="0">
                <a:solidFill>
                  <a:srgbClr val="404040"/>
                </a:solidFill>
                <a:latin typeface="Carlito"/>
                <a:cs typeface="Carlito"/>
              </a:rPr>
              <a:t>Date, </a:t>
            </a:r>
            <a:r>
              <a:rPr lang="fr-FR" sz="2400" spc="-25" dirty="0" err="1">
                <a:solidFill>
                  <a:srgbClr val="404040"/>
                </a:solidFill>
                <a:latin typeface="Carlito"/>
                <a:cs typeface="Carlito"/>
              </a:rPr>
              <a:t>BoosterVersion</a:t>
            </a:r>
            <a:r>
              <a:rPr lang="fr-FR" sz="2400" spc="-25" dirty="0">
                <a:solidFill>
                  <a:srgbClr val="404040"/>
                </a:solidFill>
                <a:latin typeface="Carlito"/>
                <a:cs typeface="Carlito"/>
              </a:rPr>
              <a:t>, </a:t>
            </a:r>
            <a:r>
              <a:rPr lang="fr-FR" sz="2400" spc="-20" dirty="0" err="1">
                <a:solidFill>
                  <a:srgbClr val="404040"/>
                </a:solidFill>
                <a:latin typeface="Carlito"/>
                <a:cs typeface="Carlito"/>
              </a:rPr>
              <a:t>PayloadMass</a:t>
            </a:r>
            <a:r>
              <a:rPr lang="fr-FR" sz="2400" spc="-20" dirty="0">
                <a:solidFill>
                  <a:srgbClr val="404040"/>
                </a:solidFill>
                <a:latin typeface="Carlito"/>
                <a:cs typeface="Carlito"/>
              </a:rPr>
              <a:t>, </a:t>
            </a:r>
            <a:r>
              <a:rPr lang="fr-FR" sz="2400" spc="-5" dirty="0" err="1">
                <a:solidFill>
                  <a:srgbClr val="404040"/>
                </a:solidFill>
                <a:latin typeface="Carlito"/>
                <a:cs typeface="Carlito"/>
              </a:rPr>
              <a:t>Orbit</a:t>
            </a:r>
            <a:r>
              <a:rPr lang="fr-FR" sz="2400" spc="-5" dirty="0">
                <a:solidFill>
                  <a:srgbClr val="404040"/>
                </a:solidFill>
                <a:latin typeface="Carlito"/>
                <a:cs typeface="Carlito"/>
              </a:rPr>
              <a:t>, </a:t>
            </a:r>
            <a:r>
              <a:rPr lang="fr-FR" sz="2400" spc="-5" dirty="0" err="1">
                <a:solidFill>
                  <a:srgbClr val="404040"/>
                </a:solidFill>
                <a:latin typeface="Carlito"/>
                <a:cs typeface="Carlito"/>
              </a:rPr>
              <a:t>LaunchSite</a:t>
            </a:r>
            <a:r>
              <a:rPr lang="fr-FR" sz="2400" spc="-5" dirty="0">
                <a:solidFill>
                  <a:srgbClr val="404040"/>
                </a:solidFill>
                <a:latin typeface="Carlito"/>
                <a:cs typeface="Carlito"/>
              </a:rPr>
              <a:t>, </a:t>
            </a:r>
            <a:r>
              <a:rPr lang="fr-FR" sz="2400" spc="-15" dirty="0" err="1">
                <a:solidFill>
                  <a:srgbClr val="404040"/>
                </a:solidFill>
                <a:latin typeface="Carlito"/>
                <a:cs typeface="Carlito"/>
              </a:rPr>
              <a:t>Outcome</a:t>
            </a:r>
            <a:r>
              <a:rPr lang="fr-FR" sz="2400" spc="-15" dirty="0">
                <a:solidFill>
                  <a:srgbClr val="404040"/>
                </a:solidFill>
                <a:latin typeface="Carlito"/>
                <a:cs typeface="Carlito"/>
              </a:rPr>
              <a:t>, </a:t>
            </a:r>
            <a:r>
              <a:rPr lang="fr-FR" sz="2400" spc="-5" dirty="0" err="1">
                <a:solidFill>
                  <a:srgbClr val="404040"/>
                </a:solidFill>
                <a:latin typeface="Carlito"/>
                <a:cs typeface="Carlito"/>
              </a:rPr>
              <a:t>Flights</a:t>
            </a:r>
            <a:r>
              <a:rPr lang="fr-FR" sz="2400" spc="-5" dirty="0">
                <a:solidFill>
                  <a:srgbClr val="404040"/>
                </a:solidFill>
                <a:latin typeface="Carlito"/>
                <a:cs typeface="Carlito"/>
              </a:rPr>
              <a:t>,</a:t>
            </a:r>
            <a:r>
              <a:rPr lang="fr-FR" sz="2400" spc="55" dirty="0">
                <a:solidFill>
                  <a:srgbClr val="404040"/>
                </a:solidFill>
                <a:latin typeface="Carlito"/>
                <a:cs typeface="Carlito"/>
              </a:rPr>
              <a:t> </a:t>
            </a:r>
            <a:r>
              <a:rPr lang="fr-FR" sz="2400" dirty="0" err="1">
                <a:solidFill>
                  <a:srgbClr val="404040"/>
                </a:solidFill>
                <a:latin typeface="Carlito"/>
                <a:cs typeface="Carlito"/>
              </a:rPr>
              <a:t>GridFins</a:t>
            </a:r>
            <a:r>
              <a:rPr lang="fr-FR" sz="2400" dirty="0">
                <a:solidFill>
                  <a:srgbClr val="404040"/>
                </a:solidFill>
                <a:latin typeface="Carlito"/>
                <a:cs typeface="Carlito"/>
              </a:rPr>
              <a:t>,</a:t>
            </a:r>
            <a:endParaRPr lang="fr-FR" sz="2400" dirty="0">
              <a:latin typeface="Carlito"/>
              <a:cs typeface="Carlito"/>
            </a:endParaRPr>
          </a:p>
          <a:p>
            <a:pPr marL="12700">
              <a:lnSpc>
                <a:spcPts val="2300"/>
              </a:lnSpc>
            </a:pPr>
            <a:r>
              <a:rPr lang="fr-FR" sz="2400" spc="-5" dirty="0" err="1">
                <a:solidFill>
                  <a:srgbClr val="404040"/>
                </a:solidFill>
                <a:latin typeface="Carlito"/>
                <a:cs typeface="Carlito"/>
              </a:rPr>
              <a:t>Reused</a:t>
            </a:r>
            <a:r>
              <a:rPr lang="fr-FR" sz="2400" spc="-5" dirty="0">
                <a:solidFill>
                  <a:srgbClr val="404040"/>
                </a:solidFill>
                <a:latin typeface="Carlito"/>
                <a:cs typeface="Carlito"/>
              </a:rPr>
              <a:t>, Legs, </a:t>
            </a:r>
            <a:r>
              <a:rPr lang="fr-FR" sz="2400" spc="-10" dirty="0" err="1">
                <a:solidFill>
                  <a:srgbClr val="404040"/>
                </a:solidFill>
                <a:latin typeface="Carlito"/>
                <a:cs typeface="Carlito"/>
              </a:rPr>
              <a:t>LandingPad</a:t>
            </a:r>
            <a:r>
              <a:rPr lang="fr-FR" sz="2400" spc="-10" dirty="0">
                <a:solidFill>
                  <a:srgbClr val="404040"/>
                </a:solidFill>
                <a:latin typeface="Carlito"/>
                <a:cs typeface="Carlito"/>
              </a:rPr>
              <a:t>, </a:t>
            </a:r>
            <a:r>
              <a:rPr lang="fr-FR" sz="2400" dirty="0">
                <a:solidFill>
                  <a:srgbClr val="404040"/>
                </a:solidFill>
                <a:latin typeface="Carlito"/>
                <a:cs typeface="Carlito"/>
              </a:rPr>
              <a:t>Block, </a:t>
            </a:r>
            <a:r>
              <a:rPr lang="fr-FR" sz="2400" spc="-10" dirty="0" err="1">
                <a:solidFill>
                  <a:srgbClr val="404040"/>
                </a:solidFill>
                <a:latin typeface="Carlito"/>
                <a:cs typeface="Carlito"/>
              </a:rPr>
              <a:t>ReusedCount</a:t>
            </a:r>
            <a:r>
              <a:rPr lang="fr-FR" sz="2400" spc="-10" dirty="0">
                <a:solidFill>
                  <a:srgbClr val="404040"/>
                </a:solidFill>
                <a:latin typeface="Carlito"/>
                <a:cs typeface="Carlito"/>
              </a:rPr>
              <a:t>, </a:t>
            </a:r>
            <a:r>
              <a:rPr lang="fr-FR" sz="2400" spc="-5" dirty="0">
                <a:solidFill>
                  <a:srgbClr val="404040"/>
                </a:solidFill>
                <a:latin typeface="Carlito"/>
                <a:cs typeface="Carlito"/>
              </a:rPr>
              <a:t>Serial, Longitude,</a:t>
            </a:r>
            <a:r>
              <a:rPr lang="fr-FR" sz="2400" spc="-229" dirty="0">
                <a:solidFill>
                  <a:srgbClr val="404040"/>
                </a:solidFill>
                <a:latin typeface="Carlito"/>
                <a:cs typeface="Carlito"/>
              </a:rPr>
              <a:t> </a:t>
            </a:r>
            <a:r>
              <a:rPr lang="fr-FR" sz="2400" spc="-5" dirty="0">
                <a:solidFill>
                  <a:srgbClr val="404040"/>
                </a:solidFill>
                <a:latin typeface="Carlito"/>
                <a:cs typeface="Carlito"/>
              </a:rPr>
              <a:t>Latitude</a:t>
            </a:r>
            <a:endParaRPr lang="fr-FR" sz="2400" dirty="0">
              <a:latin typeface="Carlito"/>
              <a:cs typeface="Carlito"/>
            </a:endParaRPr>
          </a:p>
          <a:p>
            <a:pPr marL="12700">
              <a:lnSpc>
                <a:spcPct val="100000"/>
              </a:lnSpc>
              <a:spcBef>
                <a:spcPts val="1105"/>
              </a:spcBef>
            </a:pPr>
            <a:r>
              <a:rPr lang="fr-FR" sz="2400" u="heavy" dirty="0" err="1">
                <a:solidFill>
                  <a:srgbClr val="404040"/>
                </a:solidFill>
                <a:uFill>
                  <a:solidFill>
                    <a:srgbClr val="404040"/>
                  </a:solidFill>
                </a:uFill>
                <a:latin typeface="Carlito"/>
                <a:cs typeface="Carlito"/>
              </a:rPr>
              <a:t>Wikipedia</a:t>
            </a:r>
            <a:r>
              <a:rPr lang="fr-FR" sz="2400" u="heavy" dirty="0">
                <a:solidFill>
                  <a:srgbClr val="404040"/>
                </a:solidFill>
                <a:uFill>
                  <a:solidFill>
                    <a:srgbClr val="404040"/>
                  </a:solidFill>
                </a:uFill>
                <a:latin typeface="Carlito"/>
                <a:cs typeface="Carlito"/>
              </a:rPr>
              <a:t> </a:t>
            </a:r>
            <a:r>
              <a:rPr lang="fr-FR" sz="2400" u="heavy" spc="-25" dirty="0" err="1">
                <a:solidFill>
                  <a:srgbClr val="404040"/>
                </a:solidFill>
                <a:uFill>
                  <a:solidFill>
                    <a:srgbClr val="404040"/>
                  </a:solidFill>
                </a:uFill>
                <a:latin typeface="Carlito"/>
                <a:cs typeface="Carlito"/>
              </a:rPr>
              <a:t>Webscrape</a:t>
            </a:r>
            <a:r>
              <a:rPr lang="fr-FR" sz="2400" u="heavy" spc="-25" dirty="0">
                <a:solidFill>
                  <a:srgbClr val="404040"/>
                </a:solidFill>
                <a:uFill>
                  <a:solidFill>
                    <a:srgbClr val="404040"/>
                  </a:solidFill>
                </a:uFill>
                <a:latin typeface="Carlito"/>
                <a:cs typeface="Carlito"/>
              </a:rPr>
              <a:t> Data</a:t>
            </a:r>
            <a:r>
              <a:rPr lang="fr-FR" sz="2400" u="heavy" spc="-125" dirty="0">
                <a:solidFill>
                  <a:srgbClr val="404040"/>
                </a:solidFill>
                <a:uFill>
                  <a:solidFill>
                    <a:srgbClr val="404040"/>
                  </a:solidFill>
                </a:uFill>
                <a:latin typeface="Carlito"/>
                <a:cs typeface="Carlito"/>
              </a:rPr>
              <a:t> </a:t>
            </a:r>
            <a:r>
              <a:rPr lang="fr-FR" sz="2400" u="heavy" spc="-5" dirty="0" err="1">
                <a:solidFill>
                  <a:srgbClr val="404040"/>
                </a:solidFill>
                <a:uFill>
                  <a:solidFill>
                    <a:srgbClr val="404040"/>
                  </a:solidFill>
                </a:uFill>
                <a:latin typeface="Carlito"/>
                <a:cs typeface="Carlito"/>
              </a:rPr>
              <a:t>Columns</a:t>
            </a:r>
            <a:r>
              <a:rPr lang="fr-FR" sz="2400" u="heavy" spc="-5" dirty="0">
                <a:solidFill>
                  <a:srgbClr val="404040"/>
                </a:solidFill>
                <a:uFill>
                  <a:solidFill>
                    <a:srgbClr val="404040"/>
                  </a:solidFill>
                </a:uFill>
                <a:latin typeface="Carlito"/>
                <a:cs typeface="Carlito"/>
              </a:rPr>
              <a:t>:</a:t>
            </a:r>
            <a:endParaRPr lang="fr-FR" sz="2400" dirty="0">
              <a:latin typeface="Carlito"/>
              <a:cs typeface="Carlito"/>
            </a:endParaRPr>
          </a:p>
          <a:p>
            <a:pPr marL="12700" marR="837565">
              <a:lnSpc>
                <a:spcPts val="2200"/>
              </a:lnSpc>
              <a:spcBef>
                <a:spcPts val="1440"/>
              </a:spcBef>
            </a:pPr>
            <a:r>
              <a:rPr lang="fr-FR" sz="2400" spc="-15" dirty="0">
                <a:solidFill>
                  <a:srgbClr val="404040"/>
                </a:solidFill>
                <a:latin typeface="Carlito"/>
                <a:cs typeface="Carlito"/>
              </a:rPr>
              <a:t>Flight </a:t>
            </a:r>
            <a:r>
              <a:rPr lang="fr-FR" sz="2400" dirty="0">
                <a:solidFill>
                  <a:srgbClr val="404040"/>
                </a:solidFill>
                <a:latin typeface="Carlito"/>
                <a:cs typeface="Carlito"/>
              </a:rPr>
              <a:t>No., </a:t>
            </a:r>
            <a:r>
              <a:rPr lang="fr-FR" sz="2400" spc="-5" dirty="0">
                <a:solidFill>
                  <a:srgbClr val="404040"/>
                </a:solidFill>
                <a:latin typeface="Carlito"/>
                <a:cs typeface="Carlito"/>
              </a:rPr>
              <a:t>Launch </a:t>
            </a:r>
            <a:r>
              <a:rPr lang="fr-FR" sz="2400" spc="-20" dirty="0">
                <a:solidFill>
                  <a:srgbClr val="404040"/>
                </a:solidFill>
                <a:latin typeface="Carlito"/>
                <a:cs typeface="Carlito"/>
              </a:rPr>
              <a:t>site, </a:t>
            </a:r>
            <a:r>
              <a:rPr lang="fr-FR" sz="2400" spc="-25" dirty="0" err="1">
                <a:solidFill>
                  <a:srgbClr val="404040"/>
                </a:solidFill>
                <a:latin typeface="Carlito"/>
                <a:cs typeface="Carlito"/>
              </a:rPr>
              <a:t>Payload</a:t>
            </a:r>
            <a:r>
              <a:rPr lang="fr-FR" sz="2400" spc="-25" dirty="0">
                <a:solidFill>
                  <a:srgbClr val="404040"/>
                </a:solidFill>
                <a:latin typeface="Carlito"/>
                <a:cs typeface="Carlito"/>
              </a:rPr>
              <a:t>, </a:t>
            </a:r>
            <a:r>
              <a:rPr lang="fr-FR" sz="2400" spc="-20" dirty="0" err="1">
                <a:solidFill>
                  <a:srgbClr val="404040"/>
                </a:solidFill>
                <a:latin typeface="Carlito"/>
                <a:cs typeface="Carlito"/>
              </a:rPr>
              <a:t>PayloadMass</a:t>
            </a:r>
            <a:r>
              <a:rPr lang="fr-FR" sz="2400" spc="-20" dirty="0">
                <a:solidFill>
                  <a:srgbClr val="404040"/>
                </a:solidFill>
                <a:latin typeface="Carlito"/>
                <a:cs typeface="Carlito"/>
              </a:rPr>
              <a:t>, </a:t>
            </a:r>
            <a:r>
              <a:rPr lang="fr-FR" sz="2400" spc="-5" dirty="0" err="1">
                <a:solidFill>
                  <a:srgbClr val="404040"/>
                </a:solidFill>
                <a:latin typeface="Carlito"/>
                <a:cs typeface="Carlito"/>
              </a:rPr>
              <a:t>Orbit</a:t>
            </a:r>
            <a:r>
              <a:rPr lang="fr-FR" sz="2400" spc="-5" dirty="0">
                <a:solidFill>
                  <a:srgbClr val="404040"/>
                </a:solidFill>
                <a:latin typeface="Carlito"/>
                <a:cs typeface="Carlito"/>
              </a:rPr>
              <a:t>, </a:t>
            </a:r>
            <a:r>
              <a:rPr lang="fr-FR" sz="2400" spc="-60" dirty="0">
                <a:solidFill>
                  <a:srgbClr val="404040"/>
                </a:solidFill>
                <a:latin typeface="Carlito"/>
                <a:cs typeface="Carlito"/>
              </a:rPr>
              <a:t>Customer, </a:t>
            </a:r>
            <a:r>
              <a:rPr lang="fr-FR" sz="2400" spc="-5" dirty="0">
                <a:solidFill>
                  <a:srgbClr val="404040"/>
                </a:solidFill>
                <a:latin typeface="Carlito"/>
                <a:cs typeface="Carlito"/>
              </a:rPr>
              <a:t>Launch </a:t>
            </a:r>
            <a:r>
              <a:rPr lang="fr-FR" sz="2400" spc="-15" dirty="0" err="1">
                <a:solidFill>
                  <a:srgbClr val="404040"/>
                </a:solidFill>
                <a:latin typeface="Carlito"/>
                <a:cs typeface="Carlito"/>
              </a:rPr>
              <a:t>outcome</a:t>
            </a:r>
            <a:r>
              <a:rPr lang="fr-FR" sz="2400" spc="-15" dirty="0">
                <a:solidFill>
                  <a:srgbClr val="404040"/>
                </a:solidFill>
                <a:latin typeface="Carlito"/>
                <a:cs typeface="Carlito"/>
              </a:rPr>
              <a:t>, </a:t>
            </a:r>
            <a:r>
              <a:rPr lang="fr-FR" sz="2400" spc="-45" dirty="0">
                <a:solidFill>
                  <a:srgbClr val="404040"/>
                </a:solidFill>
                <a:latin typeface="Carlito"/>
                <a:cs typeface="Carlito"/>
              </a:rPr>
              <a:t>Version  </a:t>
            </a:r>
            <a:r>
              <a:rPr lang="fr-FR" sz="2400" spc="-60" dirty="0">
                <a:solidFill>
                  <a:srgbClr val="404040"/>
                </a:solidFill>
                <a:latin typeface="Carlito"/>
                <a:cs typeface="Carlito"/>
              </a:rPr>
              <a:t>Booster, </a:t>
            </a:r>
            <a:r>
              <a:rPr lang="fr-FR" sz="2400" spc="-20" dirty="0">
                <a:solidFill>
                  <a:srgbClr val="404040"/>
                </a:solidFill>
                <a:latin typeface="Carlito"/>
                <a:cs typeface="Carlito"/>
              </a:rPr>
              <a:t>Booster </a:t>
            </a:r>
            <a:r>
              <a:rPr lang="fr-FR" sz="2400" dirty="0">
                <a:solidFill>
                  <a:srgbClr val="404040"/>
                </a:solidFill>
                <a:latin typeface="Carlito"/>
                <a:cs typeface="Carlito"/>
              </a:rPr>
              <a:t>landing, </a:t>
            </a:r>
            <a:r>
              <a:rPr lang="fr-FR" sz="2400" spc="-20" dirty="0">
                <a:solidFill>
                  <a:srgbClr val="404040"/>
                </a:solidFill>
                <a:latin typeface="Carlito"/>
                <a:cs typeface="Carlito"/>
              </a:rPr>
              <a:t>Date,</a:t>
            </a:r>
            <a:r>
              <a:rPr lang="fr-FR" sz="2400" spc="40" dirty="0">
                <a:solidFill>
                  <a:srgbClr val="404040"/>
                </a:solidFill>
                <a:latin typeface="Carlito"/>
                <a:cs typeface="Carlito"/>
              </a:rPr>
              <a:t> </a:t>
            </a:r>
            <a:r>
              <a:rPr lang="fr-FR" sz="2400" spc="-5" dirty="0">
                <a:solidFill>
                  <a:srgbClr val="404040"/>
                </a:solidFill>
                <a:latin typeface="Carlito"/>
                <a:cs typeface="Carlito"/>
              </a:rPr>
              <a:t>Time</a:t>
            </a:r>
            <a:endParaRPr lang="fr-FR" sz="2400" dirty="0">
              <a:latin typeface="Carlito"/>
              <a:cs typeface="Carlito"/>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https://github.com/remifiguigui/Final-Project/blob/main/jupyter-labs-spacex-data-collection-api.ipynb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1" name="object 6">
            <a:extLst>
              <a:ext uri="{FF2B5EF4-FFF2-40B4-BE49-F238E27FC236}">
                <a16:creationId xmlns:a16="http://schemas.microsoft.com/office/drawing/2014/main" id="{E45F2846-3C23-91E8-38DD-7C592BFD429A}"/>
              </a:ext>
            </a:extLst>
          </p:cNvPr>
          <p:cNvSpPr/>
          <p:nvPr/>
        </p:nvSpPr>
        <p:spPr>
          <a:xfrm>
            <a:off x="5977128" y="2473897"/>
            <a:ext cx="237744" cy="1389888"/>
          </a:xfrm>
          <a:prstGeom prst="rect">
            <a:avLst/>
          </a:prstGeom>
          <a:blipFill>
            <a:blip r:embed="rId4" cstate="print"/>
            <a:stretch>
              <a:fillRect/>
            </a:stretch>
          </a:blipFill>
        </p:spPr>
        <p:txBody>
          <a:bodyPr wrap="square" lIns="0" tIns="0" rIns="0" bIns="0" rtlCol="0"/>
          <a:lstStyle/>
          <a:p>
            <a:endParaRPr/>
          </a:p>
        </p:txBody>
      </p:sp>
      <p:grpSp>
        <p:nvGrpSpPr>
          <p:cNvPr id="102" name="object 7">
            <a:extLst>
              <a:ext uri="{FF2B5EF4-FFF2-40B4-BE49-F238E27FC236}">
                <a16:creationId xmlns:a16="http://schemas.microsoft.com/office/drawing/2014/main" id="{000441E7-65F3-942A-DF34-0822688FFBCA}"/>
              </a:ext>
            </a:extLst>
          </p:cNvPr>
          <p:cNvGrpSpPr/>
          <p:nvPr/>
        </p:nvGrpSpPr>
        <p:grpSpPr>
          <a:xfrm>
            <a:off x="5696711" y="2198054"/>
            <a:ext cx="1851660" cy="1607820"/>
            <a:chOff x="4782311" y="1478280"/>
            <a:chExt cx="1851660" cy="1607820"/>
          </a:xfrm>
          <a:solidFill>
            <a:srgbClr val="0B49CB"/>
          </a:solidFill>
        </p:grpSpPr>
        <p:sp>
          <p:nvSpPr>
            <p:cNvPr id="103" name="object 8">
              <a:extLst>
                <a:ext uri="{FF2B5EF4-FFF2-40B4-BE49-F238E27FC236}">
                  <a16:creationId xmlns:a16="http://schemas.microsoft.com/office/drawing/2014/main" id="{C3161FEC-F782-6A83-7505-1D8866009725}"/>
                </a:ext>
              </a:extLst>
            </p:cNvPr>
            <p:cNvSpPr/>
            <p:nvPr/>
          </p:nvSpPr>
          <p:spPr>
            <a:xfrm>
              <a:off x="5084063" y="1766316"/>
              <a:ext cx="158496" cy="1319784"/>
            </a:xfrm>
            <a:prstGeom prst="rect">
              <a:avLst/>
            </a:prstGeom>
            <a:grpFill/>
          </p:spPr>
          <p:txBody>
            <a:bodyPr wrap="square" lIns="0" tIns="0" rIns="0" bIns="0" rtlCol="0"/>
            <a:lstStyle/>
            <a:p>
              <a:endParaRPr dirty="0"/>
            </a:p>
          </p:txBody>
        </p:sp>
        <p:sp>
          <p:nvSpPr>
            <p:cNvPr id="104" name="object 9">
              <a:extLst>
                <a:ext uri="{FF2B5EF4-FFF2-40B4-BE49-F238E27FC236}">
                  <a16:creationId xmlns:a16="http://schemas.microsoft.com/office/drawing/2014/main" id="{E9F39671-0671-F679-E4DD-7475F4828593}"/>
                </a:ext>
              </a:extLst>
            </p:cNvPr>
            <p:cNvSpPr/>
            <p:nvPr/>
          </p:nvSpPr>
          <p:spPr>
            <a:xfrm>
              <a:off x="4782311" y="1478280"/>
              <a:ext cx="1851660" cy="1143000"/>
            </a:xfrm>
            <a:prstGeom prst="rect">
              <a:avLst/>
            </a:prstGeom>
            <a:grpFill/>
            <a:ln>
              <a:solidFill>
                <a:srgbClr val="0948CB"/>
              </a:solidFill>
            </a:ln>
          </p:spPr>
          <p:txBody>
            <a:bodyPr wrap="square" lIns="0" tIns="0" rIns="0" bIns="0" rtlCol="0"/>
            <a:lstStyle/>
            <a:p>
              <a:endParaRPr>
                <a:solidFill>
                  <a:schemeClr val="accent2">
                    <a:lumMod val="75000"/>
                  </a:schemeClr>
                </a:solidFill>
                <a:highlight>
                  <a:srgbClr val="000080"/>
                </a:highlight>
              </a:endParaRPr>
            </a:p>
          </p:txBody>
        </p:sp>
        <p:sp>
          <p:nvSpPr>
            <p:cNvPr id="105" name="object 10">
              <a:extLst>
                <a:ext uri="{FF2B5EF4-FFF2-40B4-BE49-F238E27FC236}">
                  <a16:creationId xmlns:a16="http://schemas.microsoft.com/office/drawing/2014/main" id="{99E0DF67-781D-45F5-4ACF-A02878D14D20}"/>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106" name="object 11">
              <a:extLst>
                <a:ext uri="{FF2B5EF4-FFF2-40B4-BE49-F238E27FC236}">
                  <a16:creationId xmlns:a16="http://schemas.microsoft.com/office/drawing/2014/main" id="{8F5E4984-F06C-ED12-52FD-9B5A28512323}"/>
                </a:ext>
              </a:extLst>
            </p:cNvPr>
            <p:cNvSpPr/>
            <p:nvPr/>
          </p:nvSpPr>
          <p:spPr>
            <a:xfrm>
              <a:off x="4803647" y="1499616"/>
              <a:ext cx="1772411" cy="1063752"/>
            </a:xfrm>
            <a:prstGeom prst="rect">
              <a:avLst/>
            </a:prstGeom>
            <a:grpFill/>
            <a:ln>
              <a:solidFill>
                <a:srgbClr val="0948CB"/>
              </a:solidFill>
            </a:ln>
          </p:spPr>
          <p:txBody>
            <a:bodyPr wrap="square" lIns="0" tIns="0" rIns="0" bIns="0" rtlCol="0"/>
            <a:lstStyle/>
            <a:p>
              <a:endParaRPr dirty="0">
                <a:solidFill>
                  <a:schemeClr val="accent2">
                    <a:lumMod val="75000"/>
                  </a:schemeClr>
                </a:solidFill>
                <a:highlight>
                  <a:srgbClr val="000080"/>
                </a:highlight>
              </a:endParaRPr>
            </a:p>
          </p:txBody>
        </p:sp>
      </p:grpSp>
      <p:sp>
        <p:nvSpPr>
          <p:cNvPr id="107" name="object 12">
            <a:extLst>
              <a:ext uri="{FF2B5EF4-FFF2-40B4-BE49-F238E27FC236}">
                <a16:creationId xmlns:a16="http://schemas.microsoft.com/office/drawing/2014/main" id="{B9FEBA15-817D-8B90-CA26-F9B71186CDD7}"/>
              </a:ext>
            </a:extLst>
          </p:cNvPr>
          <p:cNvSpPr txBox="1"/>
          <p:nvPr/>
        </p:nvSpPr>
        <p:spPr>
          <a:xfrm>
            <a:off x="5930265" y="2485835"/>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08" name="object 13">
            <a:extLst>
              <a:ext uri="{FF2B5EF4-FFF2-40B4-BE49-F238E27FC236}">
                <a16:creationId xmlns:a16="http://schemas.microsoft.com/office/drawing/2014/main" id="{F61949B4-FA8A-BC5E-1E28-6502A19568BC}"/>
              </a:ext>
            </a:extLst>
          </p:cNvPr>
          <p:cNvGrpSpPr/>
          <p:nvPr/>
        </p:nvGrpSpPr>
        <p:grpSpPr>
          <a:xfrm>
            <a:off x="5696711" y="3526981"/>
            <a:ext cx="1851660" cy="1666239"/>
            <a:chOff x="4782311" y="2807207"/>
            <a:chExt cx="1851660" cy="1666239"/>
          </a:xfrm>
        </p:grpSpPr>
        <p:sp>
          <p:nvSpPr>
            <p:cNvPr id="109" name="object 14">
              <a:extLst>
                <a:ext uri="{FF2B5EF4-FFF2-40B4-BE49-F238E27FC236}">
                  <a16:creationId xmlns:a16="http://schemas.microsoft.com/office/drawing/2014/main" id="{1D0D4AE3-9941-DFA6-154D-4EF3F1F4FCE5}"/>
                </a:ext>
              </a:extLst>
            </p:cNvPr>
            <p:cNvSpPr/>
            <p:nvPr/>
          </p:nvSpPr>
          <p:spPr>
            <a:xfrm>
              <a:off x="5062727" y="3073907"/>
              <a:ext cx="237744" cy="1399032"/>
            </a:xfrm>
            <a:prstGeom prst="rect">
              <a:avLst/>
            </a:prstGeom>
            <a:solidFill>
              <a:srgbClr val="0B49CB"/>
            </a:solidFill>
            <a:ln>
              <a:solidFill>
                <a:srgbClr val="0948CB"/>
              </a:solidFill>
            </a:ln>
          </p:spPr>
          <p:txBody>
            <a:bodyPr wrap="square" lIns="0" tIns="0" rIns="0" bIns="0" rtlCol="0"/>
            <a:lstStyle/>
            <a:p>
              <a:endParaRPr>
                <a:solidFill>
                  <a:schemeClr val="accent2">
                    <a:lumMod val="75000"/>
                  </a:schemeClr>
                </a:solidFill>
                <a:highlight>
                  <a:srgbClr val="000080"/>
                </a:highlight>
              </a:endParaRPr>
            </a:p>
          </p:txBody>
        </p:sp>
        <p:sp>
          <p:nvSpPr>
            <p:cNvPr id="110" name="object 15">
              <a:extLst>
                <a:ext uri="{FF2B5EF4-FFF2-40B4-BE49-F238E27FC236}">
                  <a16:creationId xmlns:a16="http://schemas.microsoft.com/office/drawing/2014/main" id="{82449793-3E8F-2983-298C-BFEFC9A9F95F}"/>
                </a:ext>
              </a:extLst>
            </p:cNvPr>
            <p:cNvSpPr/>
            <p:nvPr/>
          </p:nvSpPr>
          <p:spPr>
            <a:xfrm>
              <a:off x="5084063" y="3095243"/>
              <a:ext cx="158496" cy="1319784"/>
            </a:xfrm>
            <a:prstGeom prst="rect">
              <a:avLst/>
            </a:prstGeom>
            <a:solidFill>
              <a:srgbClr val="0B49CB"/>
            </a:solidFill>
            <a:ln>
              <a:solidFill>
                <a:srgbClr val="0948CB"/>
              </a:solidFill>
            </a:ln>
          </p:spPr>
          <p:txBody>
            <a:bodyPr wrap="square" lIns="0" tIns="0" rIns="0" bIns="0" rtlCol="0"/>
            <a:lstStyle/>
            <a:p>
              <a:endParaRPr>
                <a:solidFill>
                  <a:schemeClr val="accent2">
                    <a:lumMod val="75000"/>
                  </a:schemeClr>
                </a:solidFill>
                <a:highlight>
                  <a:srgbClr val="000080"/>
                </a:highlight>
              </a:endParaRPr>
            </a:p>
          </p:txBody>
        </p:sp>
        <p:sp>
          <p:nvSpPr>
            <p:cNvPr id="111" name="object 16">
              <a:extLst>
                <a:ext uri="{FF2B5EF4-FFF2-40B4-BE49-F238E27FC236}">
                  <a16:creationId xmlns:a16="http://schemas.microsoft.com/office/drawing/2014/main" id="{3C0EC664-D0AB-E892-8667-8E402D5CAD45}"/>
                </a:ext>
              </a:extLst>
            </p:cNvPr>
            <p:cNvSpPr/>
            <p:nvPr/>
          </p:nvSpPr>
          <p:spPr>
            <a:xfrm>
              <a:off x="4782311" y="2807207"/>
              <a:ext cx="1851660" cy="1143000"/>
            </a:xfrm>
            <a:prstGeom prst="rect">
              <a:avLst/>
            </a:prstGeom>
            <a:solidFill>
              <a:srgbClr val="0B49CB"/>
            </a:solidFill>
            <a:ln>
              <a:solidFill>
                <a:srgbClr val="0948CB"/>
              </a:solidFill>
            </a:ln>
          </p:spPr>
          <p:txBody>
            <a:bodyPr wrap="square" lIns="0" tIns="0" rIns="0" bIns="0" rtlCol="0"/>
            <a:lstStyle/>
            <a:p>
              <a:endParaRPr>
                <a:solidFill>
                  <a:schemeClr val="accent2">
                    <a:lumMod val="75000"/>
                  </a:schemeClr>
                </a:solidFill>
                <a:highlight>
                  <a:srgbClr val="000080"/>
                </a:highlight>
              </a:endParaRPr>
            </a:p>
          </p:txBody>
        </p:sp>
        <p:sp>
          <p:nvSpPr>
            <p:cNvPr id="112" name="object 17">
              <a:extLst>
                <a:ext uri="{FF2B5EF4-FFF2-40B4-BE49-F238E27FC236}">
                  <a16:creationId xmlns:a16="http://schemas.microsoft.com/office/drawing/2014/main" id="{D88377FB-F4F2-C757-EFCB-C5E53660D8E2}"/>
                </a:ext>
              </a:extLst>
            </p:cNvPr>
            <p:cNvSpPr/>
            <p:nvPr/>
          </p:nvSpPr>
          <p:spPr>
            <a:xfrm>
              <a:off x="4888991" y="2839211"/>
              <a:ext cx="1677923" cy="1115568"/>
            </a:xfrm>
            <a:prstGeom prst="rect">
              <a:avLst/>
            </a:prstGeom>
            <a:solidFill>
              <a:srgbClr val="0B49CB"/>
            </a:solidFill>
            <a:ln>
              <a:solidFill>
                <a:srgbClr val="0948CB"/>
              </a:solidFill>
            </a:ln>
          </p:spPr>
          <p:txBody>
            <a:bodyPr wrap="square" lIns="0" tIns="0" rIns="0" bIns="0" rtlCol="0"/>
            <a:lstStyle/>
            <a:p>
              <a:endParaRPr>
                <a:solidFill>
                  <a:schemeClr val="accent2">
                    <a:lumMod val="75000"/>
                  </a:schemeClr>
                </a:solidFill>
                <a:highlight>
                  <a:srgbClr val="000080"/>
                </a:highlight>
              </a:endParaRPr>
            </a:p>
          </p:txBody>
        </p:sp>
        <p:sp>
          <p:nvSpPr>
            <p:cNvPr id="113" name="object 18">
              <a:extLst>
                <a:ext uri="{FF2B5EF4-FFF2-40B4-BE49-F238E27FC236}">
                  <a16:creationId xmlns:a16="http://schemas.microsoft.com/office/drawing/2014/main" id="{9520EEE3-8998-94BC-B845-8F9112EB761F}"/>
                </a:ext>
              </a:extLst>
            </p:cNvPr>
            <p:cNvSpPr/>
            <p:nvPr/>
          </p:nvSpPr>
          <p:spPr>
            <a:xfrm>
              <a:off x="4803647" y="2828543"/>
              <a:ext cx="1772411" cy="1063752"/>
            </a:xfrm>
            <a:prstGeom prst="rect">
              <a:avLst/>
            </a:prstGeom>
            <a:solidFill>
              <a:srgbClr val="0B49CB"/>
            </a:solidFill>
            <a:ln>
              <a:solidFill>
                <a:srgbClr val="0948CB"/>
              </a:solidFill>
            </a:ln>
          </p:spPr>
          <p:txBody>
            <a:bodyPr wrap="square" lIns="0" tIns="0" rIns="0" bIns="0" rtlCol="0"/>
            <a:lstStyle/>
            <a:p>
              <a:endParaRPr>
                <a:solidFill>
                  <a:schemeClr val="accent2">
                    <a:lumMod val="75000"/>
                  </a:schemeClr>
                </a:solidFill>
                <a:highlight>
                  <a:srgbClr val="000080"/>
                </a:highlight>
              </a:endParaRPr>
            </a:p>
          </p:txBody>
        </p:sp>
      </p:grpSp>
      <p:sp>
        <p:nvSpPr>
          <p:cNvPr id="114" name="object 19">
            <a:extLst>
              <a:ext uri="{FF2B5EF4-FFF2-40B4-BE49-F238E27FC236}">
                <a16:creationId xmlns:a16="http://schemas.microsoft.com/office/drawing/2014/main" id="{65658477-BA8D-E5DC-C59E-90C935EB973F}"/>
              </a:ext>
            </a:extLst>
          </p:cNvPr>
          <p:cNvSpPr txBox="1"/>
          <p:nvPr/>
        </p:nvSpPr>
        <p:spPr>
          <a:xfrm>
            <a:off x="5930265" y="3606357"/>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a:t>
            </a:r>
            <a:r>
              <a:rPr sz="1500" spc="-10" dirty="0">
                <a:solidFill>
                  <a:srgbClr val="FFFFFF"/>
                </a:solidFill>
                <a:latin typeface="Carlito"/>
              </a:rPr>
              <a:t>JSON</a:t>
            </a:r>
            <a:r>
              <a:rPr sz="1500" dirty="0">
                <a:solidFill>
                  <a:srgbClr val="FFFFFF"/>
                </a:solidFill>
                <a:latin typeface="Carlito"/>
                <a:cs typeface="Carlito"/>
              </a:rPr>
              <a:t>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115" name="object 20">
            <a:extLst>
              <a:ext uri="{FF2B5EF4-FFF2-40B4-BE49-F238E27FC236}">
                <a16:creationId xmlns:a16="http://schemas.microsoft.com/office/drawing/2014/main" id="{5B6E69E9-21D4-73B5-652F-24E62ACE54C5}"/>
              </a:ext>
            </a:extLst>
          </p:cNvPr>
          <p:cNvGrpSpPr/>
          <p:nvPr/>
        </p:nvGrpSpPr>
        <p:grpSpPr>
          <a:xfrm>
            <a:off x="5696711" y="4857433"/>
            <a:ext cx="2790825" cy="1141730"/>
            <a:chOff x="4782311" y="4137659"/>
            <a:chExt cx="2790825" cy="1141730"/>
          </a:xfrm>
          <a:solidFill>
            <a:srgbClr val="0B49CB"/>
          </a:solidFill>
        </p:grpSpPr>
        <p:sp>
          <p:nvSpPr>
            <p:cNvPr id="116" name="object 21">
              <a:extLst>
                <a:ext uri="{FF2B5EF4-FFF2-40B4-BE49-F238E27FC236}">
                  <a16:creationId xmlns:a16="http://schemas.microsoft.com/office/drawing/2014/main" id="{BF22716D-7AE4-DDC9-4076-0AB52EA4A583}"/>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117" name="object 22">
              <a:extLst>
                <a:ext uri="{FF2B5EF4-FFF2-40B4-BE49-F238E27FC236}">
                  <a16:creationId xmlns:a16="http://schemas.microsoft.com/office/drawing/2014/main" id="{C51CD745-DB49-EA7E-0094-7B1944A6E68B}"/>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118" name="object 23">
              <a:extLst>
                <a:ext uri="{FF2B5EF4-FFF2-40B4-BE49-F238E27FC236}">
                  <a16:creationId xmlns:a16="http://schemas.microsoft.com/office/drawing/2014/main" id="{4D352D40-78D7-2E7C-666C-3EDED84100C5}"/>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119" name="object 24">
              <a:extLst>
                <a:ext uri="{FF2B5EF4-FFF2-40B4-BE49-F238E27FC236}">
                  <a16:creationId xmlns:a16="http://schemas.microsoft.com/office/drawing/2014/main" id="{F9A071B4-17A4-960D-E0DE-D58EC2528A13}"/>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120" name="object 25">
              <a:extLst>
                <a:ext uri="{FF2B5EF4-FFF2-40B4-BE49-F238E27FC236}">
                  <a16:creationId xmlns:a16="http://schemas.microsoft.com/office/drawing/2014/main" id="{F7AC2C68-C1A5-D127-23FA-D0B0F2078205}"/>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121" name="object 26">
            <a:extLst>
              <a:ext uri="{FF2B5EF4-FFF2-40B4-BE49-F238E27FC236}">
                <a16:creationId xmlns:a16="http://schemas.microsoft.com/office/drawing/2014/main" id="{BBF40B01-3362-A670-B7F6-E174C0F8F688}"/>
              </a:ext>
            </a:extLst>
          </p:cNvPr>
          <p:cNvSpPr txBox="1"/>
          <p:nvPr/>
        </p:nvSpPr>
        <p:spPr>
          <a:xfrm>
            <a:off x="5892165" y="5040694"/>
            <a:ext cx="1403985" cy="664845"/>
          </a:xfrm>
          <a:prstGeom prst="rect">
            <a:avLst/>
          </a:prstGeom>
          <a:solidFill>
            <a:srgbClr val="0B49CB"/>
          </a:solidFill>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122" name="object 27">
            <a:extLst>
              <a:ext uri="{FF2B5EF4-FFF2-40B4-BE49-F238E27FC236}">
                <a16:creationId xmlns:a16="http://schemas.microsoft.com/office/drawing/2014/main" id="{D941CFD5-17ED-3754-FF0F-C7C6E7E48BA6}"/>
              </a:ext>
            </a:extLst>
          </p:cNvPr>
          <p:cNvGrpSpPr/>
          <p:nvPr/>
        </p:nvGrpSpPr>
        <p:grpSpPr>
          <a:xfrm>
            <a:off x="8054340" y="3793681"/>
            <a:ext cx="1859280" cy="2205355"/>
            <a:chOff x="7139940" y="3073907"/>
            <a:chExt cx="1859280" cy="2205355"/>
          </a:xfrm>
          <a:solidFill>
            <a:srgbClr val="0B49CB"/>
          </a:solidFill>
        </p:grpSpPr>
        <p:sp>
          <p:nvSpPr>
            <p:cNvPr id="123" name="object 28">
              <a:extLst>
                <a:ext uri="{FF2B5EF4-FFF2-40B4-BE49-F238E27FC236}">
                  <a16:creationId xmlns:a16="http://schemas.microsoft.com/office/drawing/2014/main" id="{C7249FF6-AE57-FA9E-268E-2798B6DF17F3}"/>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124" name="object 29">
              <a:extLst>
                <a:ext uri="{FF2B5EF4-FFF2-40B4-BE49-F238E27FC236}">
                  <a16:creationId xmlns:a16="http://schemas.microsoft.com/office/drawing/2014/main" id="{D62B9D53-DD81-9420-C9DA-0E6176AF03BF}"/>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125" name="object 30">
              <a:extLst>
                <a:ext uri="{FF2B5EF4-FFF2-40B4-BE49-F238E27FC236}">
                  <a16:creationId xmlns:a16="http://schemas.microsoft.com/office/drawing/2014/main" id="{23E9845C-7A38-658B-6AB1-1D8AB95F1447}"/>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126" name="object 31">
              <a:extLst>
                <a:ext uri="{FF2B5EF4-FFF2-40B4-BE49-F238E27FC236}">
                  <a16:creationId xmlns:a16="http://schemas.microsoft.com/office/drawing/2014/main" id="{3C84847F-9C90-D348-B726-2155B0B44963}"/>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127" name="object 32">
              <a:extLst>
                <a:ext uri="{FF2B5EF4-FFF2-40B4-BE49-F238E27FC236}">
                  <a16:creationId xmlns:a16="http://schemas.microsoft.com/office/drawing/2014/main" id="{F5B1E1AC-CEC0-42E7-5C44-8B42CE8074D7}"/>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128" name="object 33">
            <a:extLst>
              <a:ext uri="{FF2B5EF4-FFF2-40B4-BE49-F238E27FC236}">
                <a16:creationId xmlns:a16="http://schemas.microsoft.com/office/drawing/2014/main" id="{224EE784-C0B8-5AF7-33F3-A6B963F69DC1}"/>
              </a:ext>
            </a:extLst>
          </p:cNvPr>
          <p:cNvSpPr txBox="1"/>
          <p:nvPr/>
        </p:nvSpPr>
        <p:spPr>
          <a:xfrm>
            <a:off x="8215121" y="5145216"/>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29" name="object 34">
            <a:extLst>
              <a:ext uri="{FF2B5EF4-FFF2-40B4-BE49-F238E27FC236}">
                <a16:creationId xmlns:a16="http://schemas.microsoft.com/office/drawing/2014/main" id="{F9C5BA24-F7FE-FF13-E66D-D46CBAE635A5}"/>
              </a:ext>
            </a:extLst>
          </p:cNvPr>
          <p:cNvGrpSpPr/>
          <p:nvPr/>
        </p:nvGrpSpPr>
        <p:grpSpPr>
          <a:xfrm>
            <a:off x="8054340" y="2464753"/>
            <a:ext cx="1868805" cy="2205355"/>
            <a:chOff x="7139940" y="1744979"/>
            <a:chExt cx="1868805" cy="2205355"/>
          </a:xfrm>
          <a:solidFill>
            <a:srgbClr val="0B49CB"/>
          </a:solidFill>
        </p:grpSpPr>
        <p:sp>
          <p:nvSpPr>
            <p:cNvPr id="130" name="object 35">
              <a:extLst>
                <a:ext uri="{FF2B5EF4-FFF2-40B4-BE49-F238E27FC236}">
                  <a16:creationId xmlns:a16="http://schemas.microsoft.com/office/drawing/2014/main" id="{81EDF6FF-6E91-527B-00C8-DCCE4B93DC3C}"/>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131" name="object 36">
              <a:extLst>
                <a:ext uri="{FF2B5EF4-FFF2-40B4-BE49-F238E27FC236}">
                  <a16:creationId xmlns:a16="http://schemas.microsoft.com/office/drawing/2014/main" id="{AFD7D0EC-CBE2-4A67-5B52-BBD22F086FE1}"/>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132" name="object 37">
              <a:extLst>
                <a:ext uri="{FF2B5EF4-FFF2-40B4-BE49-F238E27FC236}">
                  <a16:creationId xmlns:a16="http://schemas.microsoft.com/office/drawing/2014/main" id="{80A7D165-A85A-E6A0-7E02-59990AF0634D}"/>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133" name="object 38">
              <a:extLst>
                <a:ext uri="{FF2B5EF4-FFF2-40B4-BE49-F238E27FC236}">
                  <a16:creationId xmlns:a16="http://schemas.microsoft.com/office/drawing/2014/main" id="{622688AE-80FD-6147-53FE-8213F2463175}"/>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134" name="object 39">
              <a:extLst>
                <a:ext uri="{FF2B5EF4-FFF2-40B4-BE49-F238E27FC236}">
                  <a16:creationId xmlns:a16="http://schemas.microsoft.com/office/drawing/2014/main" id="{D1DC657E-86C1-3605-A70B-1F5D05D06818}"/>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135" name="object 40">
            <a:extLst>
              <a:ext uri="{FF2B5EF4-FFF2-40B4-BE49-F238E27FC236}">
                <a16:creationId xmlns:a16="http://schemas.microsoft.com/office/drawing/2014/main" id="{AB5BBD71-97AE-23DC-2890-341BF640B898}"/>
              </a:ext>
            </a:extLst>
          </p:cNvPr>
          <p:cNvSpPr txBox="1"/>
          <p:nvPr/>
        </p:nvSpPr>
        <p:spPr>
          <a:xfrm>
            <a:off x="8205978" y="3815779"/>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36" name="object 41">
            <a:extLst>
              <a:ext uri="{FF2B5EF4-FFF2-40B4-BE49-F238E27FC236}">
                <a16:creationId xmlns:a16="http://schemas.microsoft.com/office/drawing/2014/main" id="{7D7B68F4-E432-EF06-F8E0-084B467B135B}"/>
              </a:ext>
            </a:extLst>
          </p:cNvPr>
          <p:cNvGrpSpPr/>
          <p:nvPr/>
        </p:nvGrpSpPr>
        <p:grpSpPr>
          <a:xfrm>
            <a:off x="8054340" y="2198054"/>
            <a:ext cx="2790825" cy="1143000"/>
            <a:chOff x="7139940" y="1478280"/>
            <a:chExt cx="2790825" cy="1143000"/>
          </a:xfrm>
          <a:solidFill>
            <a:srgbClr val="0B49CB"/>
          </a:solidFill>
        </p:grpSpPr>
        <p:sp>
          <p:nvSpPr>
            <p:cNvPr id="137" name="object 42">
              <a:extLst>
                <a:ext uri="{FF2B5EF4-FFF2-40B4-BE49-F238E27FC236}">
                  <a16:creationId xmlns:a16="http://schemas.microsoft.com/office/drawing/2014/main" id="{5BEF1E60-EF44-B080-A53F-E9BACCBD905E}"/>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138" name="object 43">
              <a:extLst>
                <a:ext uri="{FF2B5EF4-FFF2-40B4-BE49-F238E27FC236}">
                  <a16:creationId xmlns:a16="http://schemas.microsoft.com/office/drawing/2014/main" id="{2ED97E84-5578-93CD-DAF9-80D3C9CE3464}"/>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139" name="object 44">
              <a:extLst>
                <a:ext uri="{FF2B5EF4-FFF2-40B4-BE49-F238E27FC236}">
                  <a16:creationId xmlns:a16="http://schemas.microsoft.com/office/drawing/2014/main" id="{ED32E99C-DE2D-F6C0-B135-620F2A1AFB8A}"/>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140" name="object 45">
              <a:extLst>
                <a:ext uri="{FF2B5EF4-FFF2-40B4-BE49-F238E27FC236}">
                  <a16:creationId xmlns:a16="http://schemas.microsoft.com/office/drawing/2014/main" id="{A30EF8E5-4227-F520-F203-6147865AEEAC}"/>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141" name="object 46">
              <a:extLst>
                <a:ext uri="{FF2B5EF4-FFF2-40B4-BE49-F238E27FC236}">
                  <a16:creationId xmlns:a16="http://schemas.microsoft.com/office/drawing/2014/main" id="{1D18BD6F-10F9-CCFB-3B12-74D829D76994}"/>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142" name="object 47">
            <a:extLst>
              <a:ext uri="{FF2B5EF4-FFF2-40B4-BE49-F238E27FC236}">
                <a16:creationId xmlns:a16="http://schemas.microsoft.com/office/drawing/2014/main" id="{B109DFB4-DA8F-F103-D8CE-BD077C4085B2}"/>
              </a:ext>
            </a:extLst>
          </p:cNvPr>
          <p:cNvSpPr txBox="1">
            <a:spLocks/>
          </p:cNvSpPr>
          <p:nvPr/>
        </p:nvSpPr>
        <p:spPr>
          <a:xfrm>
            <a:off x="8268461" y="2380679"/>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fr-FR" sz="1500" spc="-5" dirty="0" err="1">
                <a:solidFill>
                  <a:srgbClr val="FFFFFF"/>
                </a:solidFill>
                <a:latin typeface="Carlito"/>
                <a:cs typeface="Carlito"/>
              </a:rPr>
              <a:t>Filter</a:t>
            </a:r>
            <a:r>
              <a:rPr lang="fr-FR" sz="1500" spc="-5" dirty="0">
                <a:solidFill>
                  <a:srgbClr val="FFFFFF"/>
                </a:solidFill>
                <a:latin typeface="Carlito"/>
                <a:cs typeface="Carlito"/>
              </a:rPr>
              <a:t> </a:t>
            </a:r>
            <a:r>
              <a:rPr lang="fr-FR" sz="1500" spc="-10" dirty="0">
                <a:solidFill>
                  <a:srgbClr val="FFFFFF"/>
                </a:solidFill>
                <a:latin typeface="Carlito"/>
                <a:cs typeface="Carlito"/>
              </a:rPr>
              <a:t>data to</a:t>
            </a:r>
            <a:r>
              <a:rPr lang="fr-FR" sz="1500" spc="-204" dirty="0">
                <a:solidFill>
                  <a:srgbClr val="FFFFFF"/>
                </a:solidFill>
                <a:latin typeface="Carlito"/>
                <a:cs typeface="Carlito"/>
              </a:rPr>
              <a:t> </a:t>
            </a:r>
            <a:r>
              <a:rPr lang="fr-FR" sz="1500" spc="-5" dirty="0" err="1">
                <a:solidFill>
                  <a:srgbClr val="FFFFFF"/>
                </a:solidFill>
                <a:latin typeface="Carlito"/>
                <a:cs typeface="Carlito"/>
              </a:rPr>
              <a:t>only</a:t>
            </a:r>
            <a:r>
              <a:rPr lang="fr-FR" sz="1500" spc="-5" dirty="0">
                <a:solidFill>
                  <a:srgbClr val="FFFFFF"/>
                </a:solidFill>
                <a:latin typeface="Carlito"/>
                <a:cs typeface="Carlito"/>
              </a:rPr>
              <a:t>  </a:t>
            </a:r>
            <a:r>
              <a:rPr lang="fr-FR" sz="1500" dirty="0" err="1">
                <a:solidFill>
                  <a:srgbClr val="FFFFFF"/>
                </a:solidFill>
                <a:latin typeface="Carlito"/>
                <a:cs typeface="Carlito"/>
              </a:rPr>
              <a:t>include</a:t>
            </a:r>
            <a:r>
              <a:rPr lang="fr-FR" sz="1500" dirty="0">
                <a:solidFill>
                  <a:srgbClr val="FFFFFF"/>
                </a:solidFill>
                <a:latin typeface="Carlito"/>
                <a:cs typeface="Carlito"/>
              </a:rPr>
              <a:t> </a:t>
            </a:r>
            <a:r>
              <a:rPr lang="fr-FR" sz="1500" spc="-20" dirty="0">
                <a:solidFill>
                  <a:srgbClr val="FFFFFF"/>
                </a:solidFill>
                <a:latin typeface="Carlito"/>
                <a:cs typeface="Carlito"/>
              </a:rPr>
              <a:t>Falcon </a:t>
            </a:r>
            <a:r>
              <a:rPr lang="fr-FR" sz="1500" dirty="0">
                <a:solidFill>
                  <a:srgbClr val="FFFFFF"/>
                </a:solidFill>
                <a:latin typeface="Carlito"/>
                <a:cs typeface="Carlito"/>
              </a:rPr>
              <a:t>9  </a:t>
            </a:r>
            <a:r>
              <a:rPr lang="fr-FR" sz="1500" dirty="0" err="1">
                <a:solidFill>
                  <a:srgbClr val="FFFFFF"/>
                </a:solidFill>
                <a:latin typeface="Carlito"/>
                <a:cs typeface="Carlito"/>
              </a:rPr>
              <a:t>launches</a:t>
            </a:r>
            <a:endParaRPr lang="fr-FR" sz="1500" dirty="0">
              <a:latin typeface="Carlito"/>
              <a:cs typeface="Carlito"/>
            </a:endParaRPr>
          </a:p>
        </p:txBody>
      </p:sp>
      <p:grpSp>
        <p:nvGrpSpPr>
          <p:cNvPr id="143" name="object 48">
            <a:extLst>
              <a:ext uri="{FF2B5EF4-FFF2-40B4-BE49-F238E27FC236}">
                <a16:creationId xmlns:a16="http://schemas.microsoft.com/office/drawing/2014/main" id="{4EA16DE9-F13A-6026-CAE6-1AEBEBF4D227}"/>
              </a:ext>
            </a:extLst>
          </p:cNvPr>
          <p:cNvGrpSpPr/>
          <p:nvPr/>
        </p:nvGrpSpPr>
        <p:grpSpPr>
          <a:xfrm>
            <a:off x="10209645" y="2198054"/>
            <a:ext cx="1894839" cy="1143000"/>
            <a:chOff x="9496043" y="1478280"/>
            <a:chExt cx="1894839" cy="1143000"/>
          </a:xfrm>
          <a:solidFill>
            <a:srgbClr val="0B49CB"/>
          </a:solidFill>
        </p:grpSpPr>
        <p:sp>
          <p:nvSpPr>
            <p:cNvPr id="144" name="object 49">
              <a:extLst>
                <a:ext uri="{FF2B5EF4-FFF2-40B4-BE49-F238E27FC236}">
                  <a16:creationId xmlns:a16="http://schemas.microsoft.com/office/drawing/2014/main" id="{67F18AAD-C682-27C2-415C-E8100793D1B0}"/>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145" name="object 50">
              <a:extLst>
                <a:ext uri="{FF2B5EF4-FFF2-40B4-BE49-F238E27FC236}">
                  <a16:creationId xmlns:a16="http://schemas.microsoft.com/office/drawing/2014/main" id="{BDA756B6-09CC-9C2F-AF59-3AE9BE3CCFE6}"/>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146" name="object 51">
              <a:extLst>
                <a:ext uri="{FF2B5EF4-FFF2-40B4-BE49-F238E27FC236}">
                  <a16:creationId xmlns:a16="http://schemas.microsoft.com/office/drawing/2014/main" id="{8DD1FBB3-22B3-222D-EBF1-B167555165BD}"/>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147" name="object 52">
            <a:extLst>
              <a:ext uri="{FF2B5EF4-FFF2-40B4-BE49-F238E27FC236}">
                <a16:creationId xmlns:a16="http://schemas.microsoft.com/office/drawing/2014/main" id="{47417E99-35F3-7A70-C1E4-2C4F94573AAA}"/>
              </a:ext>
            </a:extLst>
          </p:cNvPr>
          <p:cNvSpPr txBox="1"/>
          <p:nvPr/>
        </p:nvSpPr>
        <p:spPr>
          <a:xfrm>
            <a:off x="10554716" y="2380679"/>
            <a:ext cx="1539240" cy="670560"/>
          </a:xfrm>
          <a:prstGeom prst="rect">
            <a:avLst/>
          </a:prstGeom>
          <a:solidFill>
            <a:srgbClr val="0B49CB"/>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https://github.com/remifiguigui/Final-Project/blob/main/jupyter-labs-webscraping.ipynb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pSp>
        <p:nvGrpSpPr>
          <p:cNvPr id="128" name="object 6">
            <a:extLst>
              <a:ext uri="{FF2B5EF4-FFF2-40B4-BE49-F238E27FC236}">
                <a16:creationId xmlns:a16="http://schemas.microsoft.com/office/drawing/2014/main" id="{C6C9FCBA-67F2-5958-C8B3-C8A393166EA4}"/>
              </a:ext>
            </a:extLst>
          </p:cNvPr>
          <p:cNvGrpSpPr/>
          <p:nvPr/>
        </p:nvGrpSpPr>
        <p:grpSpPr>
          <a:xfrm>
            <a:off x="5324601" y="1350836"/>
            <a:ext cx="2621280" cy="2318385"/>
            <a:chOff x="5111496" y="713231"/>
            <a:chExt cx="2621280" cy="2318385"/>
          </a:xfrm>
          <a:solidFill>
            <a:srgbClr val="0B49CB"/>
          </a:solidFill>
        </p:grpSpPr>
        <p:sp>
          <p:nvSpPr>
            <p:cNvPr id="129" name="object 7">
              <a:extLst>
                <a:ext uri="{FF2B5EF4-FFF2-40B4-BE49-F238E27FC236}">
                  <a16:creationId xmlns:a16="http://schemas.microsoft.com/office/drawing/2014/main" id="{650B0BD4-C540-EC7C-3318-666625757089}"/>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130" name="object 8">
              <a:extLst>
                <a:ext uri="{FF2B5EF4-FFF2-40B4-BE49-F238E27FC236}">
                  <a16:creationId xmlns:a16="http://schemas.microsoft.com/office/drawing/2014/main" id="{A54AF47A-6FA4-A0C0-2C45-1F5E189ED99D}"/>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131" name="object 9">
              <a:extLst>
                <a:ext uri="{FF2B5EF4-FFF2-40B4-BE49-F238E27FC236}">
                  <a16:creationId xmlns:a16="http://schemas.microsoft.com/office/drawing/2014/main" id="{61F93575-A0E1-E84C-4C95-C916FB9EDB01}"/>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32" name="object 10">
              <a:extLst>
                <a:ext uri="{FF2B5EF4-FFF2-40B4-BE49-F238E27FC236}">
                  <a16:creationId xmlns:a16="http://schemas.microsoft.com/office/drawing/2014/main" id="{D225F33D-5DE1-408C-3C8A-21A6D1E48151}"/>
                </a:ext>
              </a:extLst>
            </p:cNvPr>
            <p:cNvSpPr/>
            <p:nvPr/>
          </p:nvSpPr>
          <p:spPr>
            <a:xfrm>
              <a:off x="5134356" y="1037843"/>
              <a:ext cx="2598420" cy="981455"/>
            </a:xfrm>
            <a:prstGeom prst="rect">
              <a:avLst/>
            </a:prstGeom>
            <a:grpFill/>
          </p:spPr>
          <p:txBody>
            <a:bodyPr wrap="square" lIns="0" tIns="0" rIns="0" bIns="0" rtlCol="0"/>
            <a:lstStyle/>
            <a:p>
              <a:endParaRPr/>
            </a:p>
          </p:txBody>
        </p:sp>
        <p:sp>
          <p:nvSpPr>
            <p:cNvPr id="133" name="object 11">
              <a:extLst>
                <a:ext uri="{FF2B5EF4-FFF2-40B4-BE49-F238E27FC236}">
                  <a16:creationId xmlns:a16="http://schemas.microsoft.com/office/drawing/2014/main" id="{2C3000AB-8D50-4920-56BF-E91A62DA3894}"/>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34" name="object 12">
            <a:extLst>
              <a:ext uri="{FF2B5EF4-FFF2-40B4-BE49-F238E27FC236}">
                <a16:creationId xmlns:a16="http://schemas.microsoft.com/office/drawing/2014/main" id="{46B18CDB-6B3E-8259-B7B6-A93DAACAE8CE}"/>
              </a:ext>
            </a:extLst>
          </p:cNvPr>
          <p:cNvSpPr txBox="1"/>
          <p:nvPr/>
        </p:nvSpPr>
        <p:spPr>
          <a:xfrm>
            <a:off x="5525892" y="1765878"/>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35" name="object 13">
            <a:extLst>
              <a:ext uri="{FF2B5EF4-FFF2-40B4-BE49-F238E27FC236}">
                <a16:creationId xmlns:a16="http://schemas.microsoft.com/office/drawing/2014/main" id="{F70768A7-3CF8-C1ED-5716-908591C099AF}"/>
              </a:ext>
            </a:extLst>
          </p:cNvPr>
          <p:cNvGrpSpPr/>
          <p:nvPr/>
        </p:nvGrpSpPr>
        <p:grpSpPr>
          <a:xfrm>
            <a:off x="5363463" y="3133153"/>
            <a:ext cx="2580640" cy="2318385"/>
            <a:chOff x="5111496" y="2589276"/>
            <a:chExt cx="2580640" cy="2318385"/>
          </a:xfrm>
          <a:solidFill>
            <a:srgbClr val="0B49CB"/>
          </a:solidFill>
        </p:grpSpPr>
        <p:sp>
          <p:nvSpPr>
            <p:cNvPr id="136" name="object 14">
              <a:extLst>
                <a:ext uri="{FF2B5EF4-FFF2-40B4-BE49-F238E27FC236}">
                  <a16:creationId xmlns:a16="http://schemas.microsoft.com/office/drawing/2014/main" id="{3AC92361-95E5-9095-0167-1358C8095292}"/>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37" name="object 15">
              <a:extLst>
                <a:ext uri="{FF2B5EF4-FFF2-40B4-BE49-F238E27FC236}">
                  <a16:creationId xmlns:a16="http://schemas.microsoft.com/office/drawing/2014/main" id="{F406785F-C572-40E2-43FE-4CD15B147C37}"/>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38" name="object 16">
              <a:extLst>
                <a:ext uri="{FF2B5EF4-FFF2-40B4-BE49-F238E27FC236}">
                  <a16:creationId xmlns:a16="http://schemas.microsoft.com/office/drawing/2014/main" id="{54C6157A-6B9D-DF11-FCE0-A47F8DB9A425}"/>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39" name="object 17">
              <a:extLst>
                <a:ext uri="{FF2B5EF4-FFF2-40B4-BE49-F238E27FC236}">
                  <a16:creationId xmlns:a16="http://schemas.microsoft.com/office/drawing/2014/main" id="{9B04AA9C-C58C-B00E-21FF-A2977AF4DA9F}"/>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140" name="object 18">
              <a:extLst>
                <a:ext uri="{FF2B5EF4-FFF2-40B4-BE49-F238E27FC236}">
                  <a16:creationId xmlns:a16="http://schemas.microsoft.com/office/drawing/2014/main" id="{C56B0869-96C9-A547-CA13-3494F1D4F4C5}"/>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141" name="object 19">
            <a:extLst>
              <a:ext uri="{FF2B5EF4-FFF2-40B4-BE49-F238E27FC236}">
                <a16:creationId xmlns:a16="http://schemas.microsoft.com/office/drawing/2014/main" id="{40EAAD00-4FC0-ADDE-CDE6-8B60C020C392}"/>
              </a:ext>
            </a:extLst>
          </p:cNvPr>
          <p:cNvSpPr txBox="1"/>
          <p:nvPr/>
        </p:nvSpPr>
        <p:spPr>
          <a:xfrm>
            <a:off x="5566072" y="3395027"/>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142" name="object 20">
            <a:extLst>
              <a:ext uri="{FF2B5EF4-FFF2-40B4-BE49-F238E27FC236}">
                <a16:creationId xmlns:a16="http://schemas.microsoft.com/office/drawing/2014/main" id="{111A0470-9BD5-F702-E21D-DE9083AB3574}"/>
              </a:ext>
            </a:extLst>
          </p:cNvPr>
          <p:cNvGrpSpPr/>
          <p:nvPr/>
        </p:nvGrpSpPr>
        <p:grpSpPr>
          <a:xfrm>
            <a:off x="5255916" y="4894898"/>
            <a:ext cx="3906520" cy="1580515"/>
            <a:chOff x="5111496" y="4465320"/>
            <a:chExt cx="3906520" cy="1580515"/>
          </a:xfrm>
          <a:solidFill>
            <a:srgbClr val="0B49CB"/>
          </a:solidFill>
        </p:grpSpPr>
        <p:sp>
          <p:nvSpPr>
            <p:cNvPr id="143" name="object 21">
              <a:extLst>
                <a:ext uri="{FF2B5EF4-FFF2-40B4-BE49-F238E27FC236}">
                  <a16:creationId xmlns:a16="http://schemas.microsoft.com/office/drawing/2014/main" id="{29C666E4-66D4-F335-201B-BE217A5DF150}"/>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144" name="object 22">
              <a:extLst>
                <a:ext uri="{FF2B5EF4-FFF2-40B4-BE49-F238E27FC236}">
                  <a16:creationId xmlns:a16="http://schemas.microsoft.com/office/drawing/2014/main" id="{99C79C94-B306-2E5B-8C70-05FEDB447BAD}"/>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145" name="object 23">
              <a:extLst>
                <a:ext uri="{FF2B5EF4-FFF2-40B4-BE49-F238E27FC236}">
                  <a16:creationId xmlns:a16="http://schemas.microsoft.com/office/drawing/2014/main" id="{94645D84-FF60-F35C-ED9C-83EE59131298}"/>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146" name="object 24">
              <a:extLst>
                <a:ext uri="{FF2B5EF4-FFF2-40B4-BE49-F238E27FC236}">
                  <a16:creationId xmlns:a16="http://schemas.microsoft.com/office/drawing/2014/main" id="{2A30B246-CF3B-B833-4D9B-3E357A657A6E}"/>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147" name="object 25">
              <a:extLst>
                <a:ext uri="{FF2B5EF4-FFF2-40B4-BE49-F238E27FC236}">
                  <a16:creationId xmlns:a16="http://schemas.microsoft.com/office/drawing/2014/main" id="{1E02A9C1-A948-8361-04BF-432DC2BB4CC2}"/>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148" name="object 26">
            <a:extLst>
              <a:ext uri="{FF2B5EF4-FFF2-40B4-BE49-F238E27FC236}">
                <a16:creationId xmlns:a16="http://schemas.microsoft.com/office/drawing/2014/main" id="{C0D459CD-15BC-8E5C-6865-AA7503D10495}"/>
              </a:ext>
            </a:extLst>
          </p:cNvPr>
          <p:cNvSpPr txBox="1"/>
          <p:nvPr/>
        </p:nvSpPr>
        <p:spPr>
          <a:xfrm>
            <a:off x="5456830" y="5145786"/>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149" name="object 27">
            <a:extLst>
              <a:ext uri="{FF2B5EF4-FFF2-40B4-BE49-F238E27FC236}">
                <a16:creationId xmlns:a16="http://schemas.microsoft.com/office/drawing/2014/main" id="{147345D5-6DA0-5F08-B943-2BC200BD6580}"/>
              </a:ext>
            </a:extLst>
          </p:cNvPr>
          <p:cNvGrpSpPr/>
          <p:nvPr/>
        </p:nvGrpSpPr>
        <p:grpSpPr>
          <a:xfrm>
            <a:off x="8508089" y="3346826"/>
            <a:ext cx="2580640" cy="3080385"/>
            <a:chOff x="8438388" y="2965704"/>
            <a:chExt cx="2580640" cy="3080385"/>
          </a:xfrm>
          <a:solidFill>
            <a:srgbClr val="0B49CB"/>
          </a:solidFill>
        </p:grpSpPr>
        <p:sp>
          <p:nvSpPr>
            <p:cNvPr id="150" name="object 28">
              <a:extLst>
                <a:ext uri="{FF2B5EF4-FFF2-40B4-BE49-F238E27FC236}">
                  <a16:creationId xmlns:a16="http://schemas.microsoft.com/office/drawing/2014/main" id="{5CB78624-34C3-BF4A-D56A-95256CD23C72}"/>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151" name="object 29">
              <a:extLst>
                <a:ext uri="{FF2B5EF4-FFF2-40B4-BE49-F238E27FC236}">
                  <a16:creationId xmlns:a16="http://schemas.microsoft.com/office/drawing/2014/main" id="{13025B69-2855-44C7-3E1C-5FC742DB33FD}"/>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152" name="object 30">
              <a:extLst>
                <a:ext uri="{FF2B5EF4-FFF2-40B4-BE49-F238E27FC236}">
                  <a16:creationId xmlns:a16="http://schemas.microsoft.com/office/drawing/2014/main" id="{51595E61-F84E-F686-DD7C-0095F02AEF92}"/>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153" name="object 31">
              <a:extLst>
                <a:ext uri="{FF2B5EF4-FFF2-40B4-BE49-F238E27FC236}">
                  <a16:creationId xmlns:a16="http://schemas.microsoft.com/office/drawing/2014/main" id="{3D12287E-B00B-8306-C9F1-9EC5715C00C6}"/>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154" name="object 32">
              <a:extLst>
                <a:ext uri="{FF2B5EF4-FFF2-40B4-BE49-F238E27FC236}">
                  <a16:creationId xmlns:a16="http://schemas.microsoft.com/office/drawing/2014/main" id="{D02D080B-D7EB-2B2F-5148-8C290F56C951}"/>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155" name="object 33">
            <a:extLst>
              <a:ext uri="{FF2B5EF4-FFF2-40B4-BE49-F238E27FC236}">
                <a16:creationId xmlns:a16="http://schemas.microsoft.com/office/drawing/2014/main" id="{BF27743D-176A-69C9-90DC-6C1512F610D3}"/>
              </a:ext>
            </a:extLst>
          </p:cNvPr>
          <p:cNvSpPr txBox="1"/>
          <p:nvPr/>
        </p:nvSpPr>
        <p:spPr>
          <a:xfrm>
            <a:off x="8754523" y="5311965"/>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dirty="0">
              <a:latin typeface="Carlito"/>
              <a:cs typeface="Carlito"/>
            </a:endParaRPr>
          </a:p>
        </p:txBody>
      </p:sp>
      <p:grpSp>
        <p:nvGrpSpPr>
          <p:cNvPr id="156" name="object 34">
            <a:extLst>
              <a:ext uri="{FF2B5EF4-FFF2-40B4-BE49-F238E27FC236}">
                <a16:creationId xmlns:a16="http://schemas.microsoft.com/office/drawing/2014/main" id="{6D5B7E6A-CCB9-6B41-A292-6C011F824630}"/>
              </a:ext>
            </a:extLst>
          </p:cNvPr>
          <p:cNvGrpSpPr/>
          <p:nvPr/>
        </p:nvGrpSpPr>
        <p:grpSpPr>
          <a:xfrm>
            <a:off x="8704971" y="1590481"/>
            <a:ext cx="2580640" cy="3112135"/>
            <a:chOff x="8438388" y="1089660"/>
            <a:chExt cx="2580640" cy="3112135"/>
          </a:xfrm>
          <a:solidFill>
            <a:srgbClr val="0B49CB"/>
          </a:solidFill>
        </p:grpSpPr>
        <p:sp>
          <p:nvSpPr>
            <p:cNvPr id="157" name="object 35">
              <a:extLst>
                <a:ext uri="{FF2B5EF4-FFF2-40B4-BE49-F238E27FC236}">
                  <a16:creationId xmlns:a16="http://schemas.microsoft.com/office/drawing/2014/main" id="{1D6C4594-B146-F79B-C112-8D2F8E64C746}"/>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158" name="object 36">
              <a:extLst>
                <a:ext uri="{FF2B5EF4-FFF2-40B4-BE49-F238E27FC236}">
                  <a16:creationId xmlns:a16="http://schemas.microsoft.com/office/drawing/2014/main" id="{2BE52577-5FF9-8308-8D67-C53D60161581}"/>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159" name="object 37">
              <a:extLst>
                <a:ext uri="{FF2B5EF4-FFF2-40B4-BE49-F238E27FC236}">
                  <a16:creationId xmlns:a16="http://schemas.microsoft.com/office/drawing/2014/main" id="{8AC6EBD2-6BB6-B77F-1F54-B57A578AE826}"/>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160" name="object 38">
              <a:extLst>
                <a:ext uri="{FF2B5EF4-FFF2-40B4-BE49-F238E27FC236}">
                  <a16:creationId xmlns:a16="http://schemas.microsoft.com/office/drawing/2014/main" id="{EB9862C2-9813-743A-B31B-AE246FC90E95}"/>
                </a:ext>
              </a:extLst>
            </p:cNvPr>
            <p:cNvSpPr/>
            <p:nvPr/>
          </p:nvSpPr>
          <p:spPr>
            <a:xfrm>
              <a:off x="8659368" y="2606040"/>
              <a:ext cx="2203704" cy="1595628"/>
            </a:xfrm>
            <a:prstGeom prst="rect">
              <a:avLst/>
            </a:prstGeom>
            <a:grpFill/>
          </p:spPr>
          <p:txBody>
            <a:bodyPr wrap="square" lIns="0" tIns="0" rIns="0" bIns="0" rtlCol="0"/>
            <a:lstStyle/>
            <a:p>
              <a:endParaRPr/>
            </a:p>
          </p:txBody>
        </p:sp>
        <p:sp>
          <p:nvSpPr>
            <p:cNvPr id="161" name="object 39">
              <a:extLst>
                <a:ext uri="{FF2B5EF4-FFF2-40B4-BE49-F238E27FC236}">
                  <a16:creationId xmlns:a16="http://schemas.microsoft.com/office/drawing/2014/main" id="{6D888E5B-D116-C791-ED1F-159EA29821EE}"/>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162" name="object 40">
            <a:extLst>
              <a:ext uri="{FF2B5EF4-FFF2-40B4-BE49-F238E27FC236}">
                <a16:creationId xmlns:a16="http://schemas.microsoft.com/office/drawing/2014/main" id="{68EF6510-3F1E-6B42-C983-002F9CDF514A}"/>
              </a:ext>
            </a:extLst>
          </p:cNvPr>
          <p:cNvSpPr txBox="1"/>
          <p:nvPr/>
        </p:nvSpPr>
        <p:spPr>
          <a:xfrm>
            <a:off x="8944079" y="3209545"/>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163" name="object 41">
            <a:extLst>
              <a:ext uri="{FF2B5EF4-FFF2-40B4-BE49-F238E27FC236}">
                <a16:creationId xmlns:a16="http://schemas.microsoft.com/office/drawing/2014/main" id="{C395DE7E-2B5E-B6B1-6295-3DBF26BE1FF9}"/>
              </a:ext>
            </a:extLst>
          </p:cNvPr>
          <p:cNvGrpSpPr/>
          <p:nvPr/>
        </p:nvGrpSpPr>
        <p:grpSpPr>
          <a:xfrm>
            <a:off x="8688949" y="1240099"/>
            <a:ext cx="2580640" cy="1580515"/>
            <a:chOff x="8438388" y="713231"/>
            <a:chExt cx="2580640" cy="1580515"/>
          </a:xfrm>
          <a:solidFill>
            <a:srgbClr val="0B49CB"/>
          </a:solidFill>
        </p:grpSpPr>
        <p:sp>
          <p:nvSpPr>
            <p:cNvPr id="164" name="object 42">
              <a:extLst>
                <a:ext uri="{FF2B5EF4-FFF2-40B4-BE49-F238E27FC236}">
                  <a16:creationId xmlns:a16="http://schemas.microsoft.com/office/drawing/2014/main" id="{E28013D7-842E-1C49-07D1-669F5A307745}"/>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165" name="object 43">
              <a:extLst>
                <a:ext uri="{FF2B5EF4-FFF2-40B4-BE49-F238E27FC236}">
                  <a16:creationId xmlns:a16="http://schemas.microsoft.com/office/drawing/2014/main" id="{9A0F8B9F-BECC-9938-050A-643A55606747}"/>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166" name="object 44">
              <a:extLst>
                <a:ext uri="{FF2B5EF4-FFF2-40B4-BE49-F238E27FC236}">
                  <a16:creationId xmlns:a16="http://schemas.microsoft.com/office/drawing/2014/main" id="{35C17721-3AF5-48B4-0C2B-03575BA8AA92}"/>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167" name="object 45">
            <a:extLst>
              <a:ext uri="{FF2B5EF4-FFF2-40B4-BE49-F238E27FC236}">
                <a16:creationId xmlns:a16="http://schemas.microsoft.com/office/drawing/2014/main" id="{4F9B8E70-3B92-F254-14A5-97B08C999D0D}"/>
              </a:ext>
            </a:extLst>
          </p:cNvPr>
          <p:cNvSpPr txBox="1"/>
          <p:nvPr/>
        </p:nvSpPr>
        <p:spPr>
          <a:xfrm>
            <a:off x="8810549" y="1627511"/>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205</TotalTime>
  <Words>2619</Words>
  <Application>Microsoft Macintosh PowerPoint</Application>
  <PresentationFormat>Grand écran</PresentationFormat>
  <Paragraphs>276</Paragraphs>
  <Slides>47</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Abadi</vt:lpstr>
      <vt:lpstr>Arial</vt:lpstr>
      <vt:lpstr>Calibri</vt:lpstr>
      <vt:lpstr>Calibri Light</vt:lpstr>
      <vt:lpstr>Carlito</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Rémi Figuigui</cp:lastModifiedBy>
  <cp:revision>231</cp:revision>
  <dcterms:created xsi:type="dcterms:W3CDTF">2021-04-29T18:58:34Z</dcterms:created>
  <dcterms:modified xsi:type="dcterms:W3CDTF">2024-03-22T02:18:33Z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